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
  </p:notesMasterIdLst>
  <p:sldIdLst>
    <p:sldId id="256" r:id="rId2"/>
    <p:sldId id="273" r:id="rId3"/>
    <p:sldId id="274" r:id="rId4"/>
    <p:sldId id="275" r:id="rId5"/>
    <p:sldId id="276" r:id="rId6"/>
    <p:sldId id="277" r:id="rId7"/>
    <p:sldId id="293" r:id="rId8"/>
    <p:sldId id="294" r:id="rId9"/>
    <p:sldId id="295" r:id="rId10"/>
    <p:sldId id="296" r:id="rId11"/>
    <p:sldId id="297" r:id="rId12"/>
    <p:sldId id="298" r:id="rId13"/>
  </p:sldIdLst>
  <p:sldSz cx="12192000" cy="6858000"/>
  <p:notesSz cx="6858000" cy="9144000"/>
  <p:defaultTex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Fatih Ilig" initials="FI" lastIdx="1" clrIdx="0">
    <p:extLst>
      <p:ext uri="{19B8F6BF-5375-455C-9EA6-DF929625EA0E}">
        <p15:presenceInfo xmlns:p15="http://schemas.microsoft.com/office/powerpoint/2012/main" userId="496d650fd4260e05"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358" autoAdjust="0"/>
    <p:restoredTop sz="94343" autoAdjust="0"/>
  </p:normalViewPr>
  <p:slideViewPr>
    <p:cSldViewPr snapToGrid="0">
      <p:cViewPr varScale="1">
        <p:scale>
          <a:sx n="90" d="100"/>
          <a:sy n="90" d="100"/>
        </p:scale>
        <p:origin x="90" y="48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stbilgi Yer Tutucusu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tr-TR"/>
          </a:p>
        </p:txBody>
      </p:sp>
      <p:sp>
        <p:nvSpPr>
          <p:cNvPr id="3" name="Veri Yer Tutucusu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AC99169-6F43-4ED6-8640-7FEDE68C5C2A}" type="datetimeFigureOut">
              <a:rPr lang="tr-TR" smtClean="0"/>
              <a:t>10.11.2021</a:t>
            </a:fld>
            <a:endParaRPr lang="tr-TR"/>
          </a:p>
        </p:txBody>
      </p:sp>
      <p:sp>
        <p:nvSpPr>
          <p:cNvPr id="4" name="Slayt Görüntüsü Yer Tutucus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tr-TR"/>
          </a:p>
        </p:txBody>
      </p:sp>
      <p:sp>
        <p:nvSpPr>
          <p:cNvPr id="5" name="Not Yer Tutucusu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6" name="Altbilgi Yer Tutucusu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tr-TR"/>
          </a:p>
        </p:txBody>
      </p:sp>
      <p:sp>
        <p:nvSpPr>
          <p:cNvPr id="7" name="Slayt Numarası Yer Tutucus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B4493F-00C4-4827-BC12-BF3C09C8CC5D}" type="slidenum">
              <a:rPr lang="tr-TR" smtClean="0"/>
              <a:t>‹#›</a:t>
            </a:fld>
            <a:endParaRPr lang="tr-TR"/>
          </a:p>
        </p:txBody>
      </p:sp>
    </p:spTree>
    <p:extLst>
      <p:ext uri="{BB962C8B-B14F-4D97-AF65-F5344CB8AC3E}">
        <p14:creationId xmlns:p14="http://schemas.microsoft.com/office/powerpoint/2010/main" val="37517956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10"/>
          </p:nvPr>
        </p:nvSpPr>
        <p:spPr/>
        <p:txBody>
          <a:bodyPr/>
          <a:lstStyle/>
          <a:p>
            <a:fld id="{C2B4493F-00C4-4827-BC12-BF3C09C8CC5D}" type="slidenum">
              <a:rPr lang="tr-TR" smtClean="0"/>
              <a:t>1</a:t>
            </a:fld>
            <a:endParaRPr lang="tr-TR"/>
          </a:p>
        </p:txBody>
      </p:sp>
    </p:spTree>
    <p:extLst>
      <p:ext uri="{BB962C8B-B14F-4D97-AF65-F5344CB8AC3E}">
        <p14:creationId xmlns:p14="http://schemas.microsoft.com/office/powerpoint/2010/main" val="20414518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sp>
        <p:nvSpPr>
          <p:cNvPr id="2" name="Unvan 1"/>
          <p:cNvSpPr>
            <a:spLocks noGrp="1"/>
          </p:cNvSpPr>
          <p:nvPr>
            <p:ph type="ctrTitle"/>
          </p:nvPr>
        </p:nvSpPr>
        <p:spPr>
          <a:xfrm>
            <a:off x="1524000" y="1122363"/>
            <a:ext cx="9144000" cy="2387600"/>
          </a:xfrm>
        </p:spPr>
        <p:txBody>
          <a:bodyPr anchor="b"/>
          <a:lstStyle>
            <a:lvl1pPr algn="ctr">
              <a:defRPr sz="6000"/>
            </a:lvl1pPr>
          </a:lstStyle>
          <a:p>
            <a:r>
              <a:rPr lang="tr-TR" smtClean="0"/>
              <a:t>Asıl başlık stili için tıklatın</a:t>
            </a:r>
            <a:endParaRPr lang="tr-TR"/>
          </a:p>
        </p:txBody>
      </p:sp>
      <p:sp>
        <p:nvSpPr>
          <p:cNvPr id="3" name="Alt Başlık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tr-TR" smtClean="0"/>
              <a:t>Asıl alt başlık stilini düzenlemek için tıklayın</a:t>
            </a:r>
            <a:endParaRPr lang="tr-TR"/>
          </a:p>
        </p:txBody>
      </p:sp>
      <p:sp>
        <p:nvSpPr>
          <p:cNvPr id="4" name="Veri Yer Tutucusu 3"/>
          <p:cNvSpPr>
            <a:spLocks noGrp="1"/>
          </p:cNvSpPr>
          <p:nvPr>
            <p:ph type="dt" sz="half" idx="10"/>
          </p:nvPr>
        </p:nvSpPr>
        <p:spPr/>
        <p:txBody>
          <a:bodyPr/>
          <a:lstStyle/>
          <a:p>
            <a:fld id="{58EC81DA-0F31-4EF5-8FA1-010BA321E2EC}" type="datetimeFigureOut">
              <a:rPr lang="tr-TR" smtClean="0"/>
              <a:t>10.11.2021</a:t>
            </a:fld>
            <a:endParaRPr lang="tr-TR"/>
          </a:p>
        </p:txBody>
      </p:sp>
      <p:sp>
        <p:nvSpPr>
          <p:cNvPr id="5" name="Altbilgi Yer Tutucusu 4"/>
          <p:cNvSpPr>
            <a:spLocks noGrp="1"/>
          </p:cNvSpPr>
          <p:nvPr>
            <p:ph type="ftr" sz="quarter" idx="11"/>
          </p:nvPr>
        </p:nvSpPr>
        <p:spPr/>
        <p:txBody>
          <a:bodyPr/>
          <a:lstStyle/>
          <a:p>
            <a:endParaRPr lang="tr-TR"/>
          </a:p>
        </p:txBody>
      </p:sp>
      <p:sp>
        <p:nvSpPr>
          <p:cNvPr id="6" name="Slayt Numarası Yer Tutucusu 5"/>
          <p:cNvSpPr>
            <a:spLocks noGrp="1"/>
          </p:cNvSpPr>
          <p:nvPr>
            <p:ph type="sldNum" sz="quarter" idx="12"/>
          </p:nvPr>
        </p:nvSpPr>
        <p:spPr/>
        <p:txBody>
          <a:bodyPr/>
          <a:lstStyle/>
          <a:p>
            <a:fld id="{35BD18B5-CC1C-4E70-AB52-90BD4E80584A}" type="slidenum">
              <a:rPr lang="tr-TR" smtClean="0"/>
              <a:t>‹#›</a:t>
            </a:fld>
            <a:endParaRPr lang="tr-TR"/>
          </a:p>
        </p:txBody>
      </p:sp>
    </p:spTree>
    <p:extLst>
      <p:ext uri="{BB962C8B-B14F-4D97-AF65-F5344CB8AC3E}">
        <p14:creationId xmlns:p14="http://schemas.microsoft.com/office/powerpoint/2010/main" val="28077556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Başlık ve Dikey Metin">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smtClean="0"/>
              <a:t>Asıl başlık stili için tıklatın</a:t>
            </a:r>
            <a:endParaRPr lang="tr-TR"/>
          </a:p>
        </p:txBody>
      </p:sp>
      <p:sp>
        <p:nvSpPr>
          <p:cNvPr id="3" name="Dikey Metin Yer Tutucusu 2"/>
          <p:cNvSpPr>
            <a:spLocks noGrp="1"/>
          </p:cNvSpPr>
          <p:nvPr>
            <p:ph type="body" orient="vert" idx="1"/>
          </p:nvPr>
        </p:nvSpPr>
        <p:spPr/>
        <p:txBody>
          <a:bodyPr vert="eaVert"/>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4" name="Veri Yer Tutucusu 3"/>
          <p:cNvSpPr>
            <a:spLocks noGrp="1"/>
          </p:cNvSpPr>
          <p:nvPr>
            <p:ph type="dt" sz="half" idx="10"/>
          </p:nvPr>
        </p:nvSpPr>
        <p:spPr/>
        <p:txBody>
          <a:bodyPr/>
          <a:lstStyle/>
          <a:p>
            <a:fld id="{58EC81DA-0F31-4EF5-8FA1-010BA321E2EC}" type="datetimeFigureOut">
              <a:rPr lang="tr-TR" smtClean="0"/>
              <a:t>10.11.2021</a:t>
            </a:fld>
            <a:endParaRPr lang="tr-TR"/>
          </a:p>
        </p:txBody>
      </p:sp>
      <p:sp>
        <p:nvSpPr>
          <p:cNvPr id="5" name="Altbilgi Yer Tutucusu 4"/>
          <p:cNvSpPr>
            <a:spLocks noGrp="1"/>
          </p:cNvSpPr>
          <p:nvPr>
            <p:ph type="ftr" sz="quarter" idx="11"/>
          </p:nvPr>
        </p:nvSpPr>
        <p:spPr/>
        <p:txBody>
          <a:bodyPr/>
          <a:lstStyle/>
          <a:p>
            <a:endParaRPr lang="tr-TR"/>
          </a:p>
        </p:txBody>
      </p:sp>
      <p:sp>
        <p:nvSpPr>
          <p:cNvPr id="6" name="Slayt Numarası Yer Tutucusu 5"/>
          <p:cNvSpPr>
            <a:spLocks noGrp="1"/>
          </p:cNvSpPr>
          <p:nvPr>
            <p:ph type="sldNum" sz="quarter" idx="12"/>
          </p:nvPr>
        </p:nvSpPr>
        <p:spPr/>
        <p:txBody>
          <a:bodyPr/>
          <a:lstStyle/>
          <a:p>
            <a:fld id="{35BD18B5-CC1C-4E70-AB52-90BD4E80584A}" type="slidenum">
              <a:rPr lang="tr-TR" smtClean="0"/>
              <a:t>‹#›</a:t>
            </a:fld>
            <a:endParaRPr lang="tr-TR"/>
          </a:p>
        </p:txBody>
      </p:sp>
    </p:spTree>
    <p:extLst>
      <p:ext uri="{BB962C8B-B14F-4D97-AF65-F5344CB8AC3E}">
        <p14:creationId xmlns:p14="http://schemas.microsoft.com/office/powerpoint/2010/main" val="2605448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Dikey Başlık 1"/>
          <p:cNvSpPr>
            <a:spLocks noGrp="1"/>
          </p:cNvSpPr>
          <p:nvPr>
            <p:ph type="title" orient="vert"/>
          </p:nvPr>
        </p:nvSpPr>
        <p:spPr>
          <a:xfrm>
            <a:off x="8724900" y="365125"/>
            <a:ext cx="2628900" cy="5811838"/>
          </a:xfrm>
        </p:spPr>
        <p:txBody>
          <a:bodyPr vert="eaVert"/>
          <a:lstStyle/>
          <a:p>
            <a:r>
              <a:rPr lang="tr-TR" smtClean="0"/>
              <a:t>Asıl başlık stili için tıklatın</a:t>
            </a:r>
            <a:endParaRPr lang="tr-TR"/>
          </a:p>
        </p:txBody>
      </p:sp>
      <p:sp>
        <p:nvSpPr>
          <p:cNvPr id="3" name="Dikey Metin Yer Tutucusu 2"/>
          <p:cNvSpPr>
            <a:spLocks noGrp="1"/>
          </p:cNvSpPr>
          <p:nvPr>
            <p:ph type="body" orient="vert" idx="1"/>
          </p:nvPr>
        </p:nvSpPr>
        <p:spPr>
          <a:xfrm>
            <a:off x="838200" y="365125"/>
            <a:ext cx="7734300" cy="5811838"/>
          </a:xfrm>
        </p:spPr>
        <p:txBody>
          <a:bodyPr vert="eaVert"/>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4" name="Veri Yer Tutucusu 3"/>
          <p:cNvSpPr>
            <a:spLocks noGrp="1"/>
          </p:cNvSpPr>
          <p:nvPr>
            <p:ph type="dt" sz="half" idx="10"/>
          </p:nvPr>
        </p:nvSpPr>
        <p:spPr/>
        <p:txBody>
          <a:bodyPr/>
          <a:lstStyle/>
          <a:p>
            <a:fld id="{58EC81DA-0F31-4EF5-8FA1-010BA321E2EC}" type="datetimeFigureOut">
              <a:rPr lang="tr-TR" smtClean="0"/>
              <a:t>10.11.2021</a:t>
            </a:fld>
            <a:endParaRPr lang="tr-TR"/>
          </a:p>
        </p:txBody>
      </p:sp>
      <p:sp>
        <p:nvSpPr>
          <p:cNvPr id="5" name="Altbilgi Yer Tutucusu 4"/>
          <p:cNvSpPr>
            <a:spLocks noGrp="1"/>
          </p:cNvSpPr>
          <p:nvPr>
            <p:ph type="ftr" sz="quarter" idx="11"/>
          </p:nvPr>
        </p:nvSpPr>
        <p:spPr/>
        <p:txBody>
          <a:bodyPr/>
          <a:lstStyle/>
          <a:p>
            <a:endParaRPr lang="tr-TR"/>
          </a:p>
        </p:txBody>
      </p:sp>
      <p:sp>
        <p:nvSpPr>
          <p:cNvPr id="6" name="Slayt Numarası Yer Tutucusu 5"/>
          <p:cNvSpPr>
            <a:spLocks noGrp="1"/>
          </p:cNvSpPr>
          <p:nvPr>
            <p:ph type="sldNum" sz="quarter" idx="12"/>
          </p:nvPr>
        </p:nvSpPr>
        <p:spPr/>
        <p:txBody>
          <a:bodyPr/>
          <a:lstStyle/>
          <a:p>
            <a:fld id="{35BD18B5-CC1C-4E70-AB52-90BD4E80584A}" type="slidenum">
              <a:rPr lang="tr-TR" smtClean="0"/>
              <a:t>‹#›</a:t>
            </a:fld>
            <a:endParaRPr lang="tr-TR"/>
          </a:p>
        </p:txBody>
      </p:sp>
    </p:spTree>
    <p:extLst>
      <p:ext uri="{BB962C8B-B14F-4D97-AF65-F5344CB8AC3E}">
        <p14:creationId xmlns:p14="http://schemas.microsoft.com/office/powerpoint/2010/main" val="11792562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smtClean="0"/>
              <a:t>Asıl başlık stili için tıklatın</a:t>
            </a:r>
            <a:endParaRPr lang="tr-TR"/>
          </a:p>
        </p:txBody>
      </p:sp>
      <p:sp>
        <p:nvSpPr>
          <p:cNvPr id="3" name="İçerik Yer Tutucusu 2"/>
          <p:cNvSpPr>
            <a:spLocks noGrp="1"/>
          </p:cNvSpPr>
          <p:nvPr>
            <p:ph idx="1"/>
          </p:nvPr>
        </p:nvSpPr>
        <p:spPr/>
        <p:txBody>
          <a:bodyPr/>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4" name="Veri Yer Tutucusu 3"/>
          <p:cNvSpPr>
            <a:spLocks noGrp="1"/>
          </p:cNvSpPr>
          <p:nvPr>
            <p:ph type="dt" sz="half" idx="10"/>
          </p:nvPr>
        </p:nvSpPr>
        <p:spPr/>
        <p:txBody>
          <a:bodyPr/>
          <a:lstStyle/>
          <a:p>
            <a:fld id="{58EC81DA-0F31-4EF5-8FA1-010BA321E2EC}" type="datetimeFigureOut">
              <a:rPr lang="tr-TR" smtClean="0"/>
              <a:t>10.11.2021</a:t>
            </a:fld>
            <a:endParaRPr lang="tr-TR"/>
          </a:p>
        </p:txBody>
      </p:sp>
      <p:sp>
        <p:nvSpPr>
          <p:cNvPr id="5" name="Altbilgi Yer Tutucusu 4"/>
          <p:cNvSpPr>
            <a:spLocks noGrp="1"/>
          </p:cNvSpPr>
          <p:nvPr>
            <p:ph type="ftr" sz="quarter" idx="11"/>
          </p:nvPr>
        </p:nvSpPr>
        <p:spPr/>
        <p:txBody>
          <a:bodyPr/>
          <a:lstStyle/>
          <a:p>
            <a:endParaRPr lang="tr-TR"/>
          </a:p>
        </p:txBody>
      </p:sp>
      <p:sp>
        <p:nvSpPr>
          <p:cNvPr id="6" name="Slayt Numarası Yer Tutucusu 5"/>
          <p:cNvSpPr>
            <a:spLocks noGrp="1"/>
          </p:cNvSpPr>
          <p:nvPr>
            <p:ph type="sldNum" sz="quarter" idx="12"/>
          </p:nvPr>
        </p:nvSpPr>
        <p:spPr/>
        <p:txBody>
          <a:bodyPr/>
          <a:lstStyle/>
          <a:p>
            <a:fld id="{35BD18B5-CC1C-4E70-AB52-90BD4E80584A}" type="slidenum">
              <a:rPr lang="tr-TR" smtClean="0"/>
              <a:t>‹#›</a:t>
            </a:fld>
            <a:endParaRPr lang="tr-TR"/>
          </a:p>
        </p:txBody>
      </p:sp>
    </p:spTree>
    <p:extLst>
      <p:ext uri="{BB962C8B-B14F-4D97-AF65-F5344CB8AC3E}">
        <p14:creationId xmlns:p14="http://schemas.microsoft.com/office/powerpoint/2010/main" val="1997966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Üstbilgisi">
    <p:spTree>
      <p:nvGrpSpPr>
        <p:cNvPr id="1" name=""/>
        <p:cNvGrpSpPr/>
        <p:nvPr/>
      </p:nvGrpSpPr>
      <p:grpSpPr>
        <a:xfrm>
          <a:off x="0" y="0"/>
          <a:ext cx="0" cy="0"/>
          <a:chOff x="0" y="0"/>
          <a:chExt cx="0" cy="0"/>
        </a:xfrm>
      </p:grpSpPr>
      <p:sp>
        <p:nvSpPr>
          <p:cNvPr id="2" name="Unvan 1"/>
          <p:cNvSpPr>
            <a:spLocks noGrp="1"/>
          </p:cNvSpPr>
          <p:nvPr>
            <p:ph type="title"/>
          </p:nvPr>
        </p:nvSpPr>
        <p:spPr>
          <a:xfrm>
            <a:off x="831850" y="1709738"/>
            <a:ext cx="10515600" cy="2852737"/>
          </a:xfrm>
        </p:spPr>
        <p:txBody>
          <a:bodyPr anchor="b"/>
          <a:lstStyle>
            <a:lvl1pPr>
              <a:defRPr sz="6000"/>
            </a:lvl1pPr>
          </a:lstStyle>
          <a:p>
            <a:r>
              <a:rPr lang="tr-TR" smtClean="0"/>
              <a:t>Asıl başlık stili için tıklatın</a:t>
            </a:r>
            <a:endParaRPr lang="tr-TR"/>
          </a:p>
        </p:txBody>
      </p:sp>
      <p:sp>
        <p:nvSpPr>
          <p:cNvPr id="3" name="Metin Yer Tutucusu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tr-TR" smtClean="0"/>
              <a:t>Asıl metin stillerini düzenle</a:t>
            </a:r>
          </a:p>
        </p:txBody>
      </p:sp>
      <p:sp>
        <p:nvSpPr>
          <p:cNvPr id="4" name="Veri Yer Tutucusu 3"/>
          <p:cNvSpPr>
            <a:spLocks noGrp="1"/>
          </p:cNvSpPr>
          <p:nvPr>
            <p:ph type="dt" sz="half" idx="10"/>
          </p:nvPr>
        </p:nvSpPr>
        <p:spPr/>
        <p:txBody>
          <a:bodyPr/>
          <a:lstStyle/>
          <a:p>
            <a:fld id="{58EC81DA-0F31-4EF5-8FA1-010BA321E2EC}" type="datetimeFigureOut">
              <a:rPr lang="tr-TR" smtClean="0"/>
              <a:t>10.11.2021</a:t>
            </a:fld>
            <a:endParaRPr lang="tr-TR"/>
          </a:p>
        </p:txBody>
      </p:sp>
      <p:sp>
        <p:nvSpPr>
          <p:cNvPr id="5" name="Altbilgi Yer Tutucusu 4"/>
          <p:cNvSpPr>
            <a:spLocks noGrp="1"/>
          </p:cNvSpPr>
          <p:nvPr>
            <p:ph type="ftr" sz="quarter" idx="11"/>
          </p:nvPr>
        </p:nvSpPr>
        <p:spPr/>
        <p:txBody>
          <a:bodyPr/>
          <a:lstStyle/>
          <a:p>
            <a:endParaRPr lang="tr-TR"/>
          </a:p>
        </p:txBody>
      </p:sp>
      <p:sp>
        <p:nvSpPr>
          <p:cNvPr id="6" name="Slayt Numarası Yer Tutucusu 5"/>
          <p:cNvSpPr>
            <a:spLocks noGrp="1"/>
          </p:cNvSpPr>
          <p:nvPr>
            <p:ph type="sldNum" sz="quarter" idx="12"/>
          </p:nvPr>
        </p:nvSpPr>
        <p:spPr/>
        <p:txBody>
          <a:bodyPr/>
          <a:lstStyle/>
          <a:p>
            <a:fld id="{35BD18B5-CC1C-4E70-AB52-90BD4E80584A}" type="slidenum">
              <a:rPr lang="tr-TR" smtClean="0"/>
              <a:t>‹#›</a:t>
            </a:fld>
            <a:endParaRPr lang="tr-TR"/>
          </a:p>
        </p:txBody>
      </p:sp>
    </p:spTree>
    <p:extLst>
      <p:ext uri="{BB962C8B-B14F-4D97-AF65-F5344CB8AC3E}">
        <p14:creationId xmlns:p14="http://schemas.microsoft.com/office/powerpoint/2010/main" val="11858462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smtClean="0"/>
              <a:t>Asıl başlık stili için tıklatın</a:t>
            </a:r>
            <a:endParaRPr lang="tr-TR"/>
          </a:p>
        </p:txBody>
      </p:sp>
      <p:sp>
        <p:nvSpPr>
          <p:cNvPr id="3" name="İçerik Yer Tutucusu 2"/>
          <p:cNvSpPr>
            <a:spLocks noGrp="1"/>
          </p:cNvSpPr>
          <p:nvPr>
            <p:ph sz="half" idx="1"/>
          </p:nvPr>
        </p:nvSpPr>
        <p:spPr>
          <a:xfrm>
            <a:off x="838200" y="1825625"/>
            <a:ext cx="5181600" cy="4351338"/>
          </a:xfrm>
        </p:spPr>
        <p:txBody>
          <a:bodyPr/>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4" name="İçerik Yer Tutucusu 3"/>
          <p:cNvSpPr>
            <a:spLocks noGrp="1"/>
          </p:cNvSpPr>
          <p:nvPr>
            <p:ph sz="half" idx="2"/>
          </p:nvPr>
        </p:nvSpPr>
        <p:spPr>
          <a:xfrm>
            <a:off x="6172200" y="1825625"/>
            <a:ext cx="5181600" cy="4351338"/>
          </a:xfrm>
        </p:spPr>
        <p:txBody>
          <a:bodyPr/>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5" name="Veri Yer Tutucusu 4"/>
          <p:cNvSpPr>
            <a:spLocks noGrp="1"/>
          </p:cNvSpPr>
          <p:nvPr>
            <p:ph type="dt" sz="half" idx="10"/>
          </p:nvPr>
        </p:nvSpPr>
        <p:spPr/>
        <p:txBody>
          <a:bodyPr/>
          <a:lstStyle/>
          <a:p>
            <a:fld id="{58EC81DA-0F31-4EF5-8FA1-010BA321E2EC}" type="datetimeFigureOut">
              <a:rPr lang="tr-TR" smtClean="0"/>
              <a:t>10.11.2021</a:t>
            </a:fld>
            <a:endParaRPr lang="tr-TR"/>
          </a:p>
        </p:txBody>
      </p:sp>
      <p:sp>
        <p:nvSpPr>
          <p:cNvPr id="6" name="Altbilgi Yer Tutucusu 5"/>
          <p:cNvSpPr>
            <a:spLocks noGrp="1"/>
          </p:cNvSpPr>
          <p:nvPr>
            <p:ph type="ftr" sz="quarter" idx="11"/>
          </p:nvPr>
        </p:nvSpPr>
        <p:spPr/>
        <p:txBody>
          <a:bodyPr/>
          <a:lstStyle/>
          <a:p>
            <a:endParaRPr lang="tr-TR"/>
          </a:p>
        </p:txBody>
      </p:sp>
      <p:sp>
        <p:nvSpPr>
          <p:cNvPr id="7" name="Slayt Numarası Yer Tutucusu 6"/>
          <p:cNvSpPr>
            <a:spLocks noGrp="1"/>
          </p:cNvSpPr>
          <p:nvPr>
            <p:ph type="sldNum" sz="quarter" idx="12"/>
          </p:nvPr>
        </p:nvSpPr>
        <p:spPr/>
        <p:txBody>
          <a:bodyPr/>
          <a:lstStyle/>
          <a:p>
            <a:fld id="{35BD18B5-CC1C-4E70-AB52-90BD4E80584A}" type="slidenum">
              <a:rPr lang="tr-TR" smtClean="0"/>
              <a:t>‹#›</a:t>
            </a:fld>
            <a:endParaRPr lang="tr-TR"/>
          </a:p>
        </p:txBody>
      </p:sp>
    </p:spTree>
    <p:extLst>
      <p:ext uri="{BB962C8B-B14F-4D97-AF65-F5344CB8AC3E}">
        <p14:creationId xmlns:p14="http://schemas.microsoft.com/office/powerpoint/2010/main" val="10627504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Unvan 1"/>
          <p:cNvSpPr>
            <a:spLocks noGrp="1"/>
          </p:cNvSpPr>
          <p:nvPr>
            <p:ph type="title"/>
          </p:nvPr>
        </p:nvSpPr>
        <p:spPr>
          <a:xfrm>
            <a:off x="839788" y="365125"/>
            <a:ext cx="10515600" cy="1325563"/>
          </a:xfrm>
        </p:spPr>
        <p:txBody>
          <a:bodyPr/>
          <a:lstStyle/>
          <a:p>
            <a:r>
              <a:rPr lang="tr-TR" smtClean="0"/>
              <a:t>Asıl başlık stili için tıklatın</a:t>
            </a:r>
            <a:endParaRPr lang="tr-TR"/>
          </a:p>
        </p:txBody>
      </p:sp>
      <p:sp>
        <p:nvSpPr>
          <p:cNvPr id="3" name="Metin Yer Tutucusu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smtClean="0"/>
              <a:t>Asıl metin stillerini düzenle</a:t>
            </a:r>
          </a:p>
        </p:txBody>
      </p:sp>
      <p:sp>
        <p:nvSpPr>
          <p:cNvPr id="4" name="İçerik Yer Tutucusu 3"/>
          <p:cNvSpPr>
            <a:spLocks noGrp="1"/>
          </p:cNvSpPr>
          <p:nvPr>
            <p:ph sz="half" idx="2"/>
          </p:nvPr>
        </p:nvSpPr>
        <p:spPr>
          <a:xfrm>
            <a:off x="839788" y="2505075"/>
            <a:ext cx="5157787" cy="3684588"/>
          </a:xfrm>
        </p:spPr>
        <p:txBody>
          <a:bodyPr/>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5" name="Metin Yer Tutucusu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smtClean="0"/>
              <a:t>Asıl metin stillerini düzenle</a:t>
            </a:r>
          </a:p>
        </p:txBody>
      </p:sp>
      <p:sp>
        <p:nvSpPr>
          <p:cNvPr id="6" name="İçerik Yer Tutucusu 5"/>
          <p:cNvSpPr>
            <a:spLocks noGrp="1"/>
          </p:cNvSpPr>
          <p:nvPr>
            <p:ph sz="quarter" idx="4"/>
          </p:nvPr>
        </p:nvSpPr>
        <p:spPr>
          <a:xfrm>
            <a:off x="6172200" y="2505075"/>
            <a:ext cx="5183188" cy="3684588"/>
          </a:xfrm>
        </p:spPr>
        <p:txBody>
          <a:bodyPr/>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7" name="Veri Yer Tutucusu 6"/>
          <p:cNvSpPr>
            <a:spLocks noGrp="1"/>
          </p:cNvSpPr>
          <p:nvPr>
            <p:ph type="dt" sz="half" idx="10"/>
          </p:nvPr>
        </p:nvSpPr>
        <p:spPr/>
        <p:txBody>
          <a:bodyPr/>
          <a:lstStyle/>
          <a:p>
            <a:fld id="{58EC81DA-0F31-4EF5-8FA1-010BA321E2EC}" type="datetimeFigureOut">
              <a:rPr lang="tr-TR" smtClean="0"/>
              <a:t>10.11.2021</a:t>
            </a:fld>
            <a:endParaRPr lang="tr-TR"/>
          </a:p>
        </p:txBody>
      </p:sp>
      <p:sp>
        <p:nvSpPr>
          <p:cNvPr id="8" name="Altbilgi Yer Tutucusu 7"/>
          <p:cNvSpPr>
            <a:spLocks noGrp="1"/>
          </p:cNvSpPr>
          <p:nvPr>
            <p:ph type="ftr" sz="quarter" idx="11"/>
          </p:nvPr>
        </p:nvSpPr>
        <p:spPr/>
        <p:txBody>
          <a:bodyPr/>
          <a:lstStyle/>
          <a:p>
            <a:endParaRPr lang="tr-TR"/>
          </a:p>
        </p:txBody>
      </p:sp>
      <p:sp>
        <p:nvSpPr>
          <p:cNvPr id="9" name="Slayt Numarası Yer Tutucusu 8"/>
          <p:cNvSpPr>
            <a:spLocks noGrp="1"/>
          </p:cNvSpPr>
          <p:nvPr>
            <p:ph type="sldNum" sz="quarter" idx="12"/>
          </p:nvPr>
        </p:nvSpPr>
        <p:spPr/>
        <p:txBody>
          <a:bodyPr/>
          <a:lstStyle/>
          <a:p>
            <a:fld id="{35BD18B5-CC1C-4E70-AB52-90BD4E80584A}" type="slidenum">
              <a:rPr lang="tr-TR" smtClean="0"/>
              <a:t>‹#›</a:t>
            </a:fld>
            <a:endParaRPr lang="tr-TR"/>
          </a:p>
        </p:txBody>
      </p:sp>
    </p:spTree>
    <p:extLst>
      <p:ext uri="{BB962C8B-B14F-4D97-AF65-F5344CB8AC3E}">
        <p14:creationId xmlns:p14="http://schemas.microsoft.com/office/powerpoint/2010/main" val="42759225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smtClean="0"/>
              <a:t>Asıl başlık stili için tıklatın</a:t>
            </a:r>
            <a:endParaRPr lang="tr-TR"/>
          </a:p>
        </p:txBody>
      </p:sp>
      <p:sp>
        <p:nvSpPr>
          <p:cNvPr id="3" name="Veri Yer Tutucusu 2"/>
          <p:cNvSpPr>
            <a:spLocks noGrp="1"/>
          </p:cNvSpPr>
          <p:nvPr>
            <p:ph type="dt" sz="half" idx="10"/>
          </p:nvPr>
        </p:nvSpPr>
        <p:spPr/>
        <p:txBody>
          <a:bodyPr/>
          <a:lstStyle/>
          <a:p>
            <a:fld id="{58EC81DA-0F31-4EF5-8FA1-010BA321E2EC}" type="datetimeFigureOut">
              <a:rPr lang="tr-TR" smtClean="0"/>
              <a:t>10.11.2021</a:t>
            </a:fld>
            <a:endParaRPr lang="tr-TR"/>
          </a:p>
        </p:txBody>
      </p:sp>
      <p:sp>
        <p:nvSpPr>
          <p:cNvPr id="4" name="Altbilgi Yer Tutucusu 3"/>
          <p:cNvSpPr>
            <a:spLocks noGrp="1"/>
          </p:cNvSpPr>
          <p:nvPr>
            <p:ph type="ftr" sz="quarter" idx="11"/>
          </p:nvPr>
        </p:nvSpPr>
        <p:spPr/>
        <p:txBody>
          <a:bodyPr/>
          <a:lstStyle/>
          <a:p>
            <a:endParaRPr lang="tr-TR"/>
          </a:p>
        </p:txBody>
      </p:sp>
      <p:sp>
        <p:nvSpPr>
          <p:cNvPr id="5" name="Slayt Numarası Yer Tutucusu 4"/>
          <p:cNvSpPr>
            <a:spLocks noGrp="1"/>
          </p:cNvSpPr>
          <p:nvPr>
            <p:ph type="sldNum" sz="quarter" idx="12"/>
          </p:nvPr>
        </p:nvSpPr>
        <p:spPr/>
        <p:txBody>
          <a:bodyPr/>
          <a:lstStyle/>
          <a:p>
            <a:fld id="{35BD18B5-CC1C-4E70-AB52-90BD4E80584A}" type="slidenum">
              <a:rPr lang="tr-TR" smtClean="0"/>
              <a:t>‹#›</a:t>
            </a:fld>
            <a:endParaRPr lang="tr-TR"/>
          </a:p>
        </p:txBody>
      </p:sp>
    </p:spTree>
    <p:extLst>
      <p:ext uri="{BB962C8B-B14F-4D97-AF65-F5344CB8AC3E}">
        <p14:creationId xmlns:p14="http://schemas.microsoft.com/office/powerpoint/2010/main" val="159899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Veri Yer Tutucusu 1"/>
          <p:cNvSpPr>
            <a:spLocks noGrp="1"/>
          </p:cNvSpPr>
          <p:nvPr>
            <p:ph type="dt" sz="half" idx="10"/>
          </p:nvPr>
        </p:nvSpPr>
        <p:spPr/>
        <p:txBody>
          <a:bodyPr/>
          <a:lstStyle/>
          <a:p>
            <a:fld id="{58EC81DA-0F31-4EF5-8FA1-010BA321E2EC}" type="datetimeFigureOut">
              <a:rPr lang="tr-TR" smtClean="0"/>
              <a:t>10.11.2021</a:t>
            </a:fld>
            <a:endParaRPr lang="tr-TR"/>
          </a:p>
        </p:txBody>
      </p:sp>
      <p:sp>
        <p:nvSpPr>
          <p:cNvPr id="3" name="Altbilgi Yer Tutucusu 2"/>
          <p:cNvSpPr>
            <a:spLocks noGrp="1"/>
          </p:cNvSpPr>
          <p:nvPr>
            <p:ph type="ftr" sz="quarter" idx="11"/>
          </p:nvPr>
        </p:nvSpPr>
        <p:spPr/>
        <p:txBody>
          <a:bodyPr/>
          <a:lstStyle/>
          <a:p>
            <a:endParaRPr lang="tr-TR"/>
          </a:p>
        </p:txBody>
      </p:sp>
      <p:sp>
        <p:nvSpPr>
          <p:cNvPr id="4" name="Slayt Numarası Yer Tutucusu 3"/>
          <p:cNvSpPr>
            <a:spLocks noGrp="1"/>
          </p:cNvSpPr>
          <p:nvPr>
            <p:ph type="sldNum" sz="quarter" idx="12"/>
          </p:nvPr>
        </p:nvSpPr>
        <p:spPr/>
        <p:txBody>
          <a:bodyPr/>
          <a:lstStyle/>
          <a:p>
            <a:fld id="{35BD18B5-CC1C-4E70-AB52-90BD4E80584A}" type="slidenum">
              <a:rPr lang="tr-TR" smtClean="0"/>
              <a:t>‹#›</a:t>
            </a:fld>
            <a:endParaRPr lang="tr-TR"/>
          </a:p>
        </p:txBody>
      </p:sp>
    </p:spTree>
    <p:extLst>
      <p:ext uri="{BB962C8B-B14F-4D97-AF65-F5344CB8AC3E}">
        <p14:creationId xmlns:p14="http://schemas.microsoft.com/office/powerpoint/2010/main" val="15192546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2" name="Unvan 1"/>
          <p:cNvSpPr>
            <a:spLocks noGrp="1"/>
          </p:cNvSpPr>
          <p:nvPr>
            <p:ph type="title"/>
          </p:nvPr>
        </p:nvSpPr>
        <p:spPr>
          <a:xfrm>
            <a:off x="839788" y="457200"/>
            <a:ext cx="3932237" cy="1600200"/>
          </a:xfrm>
        </p:spPr>
        <p:txBody>
          <a:bodyPr anchor="b"/>
          <a:lstStyle>
            <a:lvl1pPr>
              <a:defRPr sz="3200"/>
            </a:lvl1pPr>
          </a:lstStyle>
          <a:p>
            <a:r>
              <a:rPr lang="tr-TR" smtClean="0"/>
              <a:t>Asıl başlık stili için tıklatın</a:t>
            </a:r>
            <a:endParaRPr lang="tr-TR"/>
          </a:p>
        </p:txBody>
      </p:sp>
      <p:sp>
        <p:nvSpPr>
          <p:cNvPr id="3" name="İçerik Yer Tutucusu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4" name="Metin Yer Tutucusu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smtClean="0"/>
              <a:t>Asıl metin stillerini düzenle</a:t>
            </a:r>
          </a:p>
        </p:txBody>
      </p:sp>
      <p:sp>
        <p:nvSpPr>
          <p:cNvPr id="5" name="Veri Yer Tutucusu 4"/>
          <p:cNvSpPr>
            <a:spLocks noGrp="1"/>
          </p:cNvSpPr>
          <p:nvPr>
            <p:ph type="dt" sz="half" idx="10"/>
          </p:nvPr>
        </p:nvSpPr>
        <p:spPr/>
        <p:txBody>
          <a:bodyPr/>
          <a:lstStyle/>
          <a:p>
            <a:fld id="{58EC81DA-0F31-4EF5-8FA1-010BA321E2EC}" type="datetimeFigureOut">
              <a:rPr lang="tr-TR" smtClean="0"/>
              <a:t>10.11.2021</a:t>
            </a:fld>
            <a:endParaRPr lang="tr-TR"/>
          </a:p>
        </p:txBody>
      </p:sp>
      <p:sp>
        <p:nvSpPr>
          <p:cNvPr id="6" name="Altbilgi Yer Tutucusu 5"/>
          <p:cNvSpPr>
            <a:spLocks noGrp="1"/>
          </p:cNvSpPr>
          <p:nvPr>
            <p:ph type="ftr" sz="quarter" idx="11"/>
          </p:nvPr>
        </p:nvSpPr>
        <p:spPr/>
        <p:txBody>
          <a:bodyPr/>
          <a:lstStyle/>
          <a:p>
            <a:endParaRPr lang="tr-TR"/>
          </a:p>
        </p:txBody>
      </p:sp>
      <p:sp>
        <p:nvSpPr>
          <p:cNvPr id="7" name="Slayt Numarası Yer Tutucusu 6"/>
          <p:cNvSpPr>
            <a:spLocks noGrp="1"/>
          </p:cNvSpPr>
          <p:nvPr>
            <p:ph type="sldNum" sz="quarter" idx="12"/>
          </p:nvPr>
        </p:nvSpPr>
        <p:spPr/>
        <p:txBody>
          <a:bodyPr/>
          <a:lstStyle/>
          <a:p>
            <a:fld id="{35BD18B5-CC1C-4E70-AB52-90BD4E80584A}" type="slidenum">
              <a:rPr lang="tr-TR" smtClean="0"/>
              <a:t>‹#›</a:t>
            </a:fld>
            <a:endParaRPr lang="tr-TR"/>
          </a:p>
        </p:txBody>
      </p:sp>
    </p:spTree>
    <p:extLst>
      <p:ext uri="{BB962C8B-B14F-4D97-AF65-F5344CB8AC3E}">
        <p14:creationId xmlns:p14="http://schemas.microsoft.com/office/powerpoint/2010/main" val="37622691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2" name="Unvan 1"/>
          <p:cNvSpPr>
            <a:spLocks noGrp="1"/>
          </p:cNvSpPr>
          <p:nvPr>
            <p:ph type="title"/>
          </p:nvPr>
        </p:nvSpPr>
        <p:spPr>
          <a:xfrm>
            <a:off x="839788" y="457200"/>
            <a:ext cx="3932237" cy="1600200"/>
          </a:xfrm>
        </p:spPr>
        <p:txBody>
          <a:bodyPr anchor="b"/>
          <a:lstStyle>
            <a:lvl1pPr>
              <a:defRPr sz="3200"/>
            </a:lvl1pPr>
          </a:lstStyle>
          <a:p>
            <a:r>
              <a:rPr lang="tr-TR" smtClean="0"/>
              <a:t>Asıl başlık stili için tıklatın</a:t>
            </a:r>
            <a:endParaRPr lang="tr-TR"/>
          </a:p>
        </p:txBody>
      </p:sp>
      <p:sp>
        <p:nvSpPr>
          <p:cNvPr id="3" name="Resim Yer Tutucusu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tr-TR"/>
          </a:p>
        </p:txBody>
      </p:sp>
      <p:sp>
        <p:nvSpPr>
          <p:cNvPr id="4" name="Metin Yer Tutucusu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smtClean="0"/>
              <a:t>Asıl metin stillerini düzenle</a:t>
            </a:r>
          </a:p>
        </p:txBody>
      </p:sp>
      <p:sp>
        <p:nvSpPr>
          <p:cNvPr id="5" name="Veri Yer Tutucusu 4"/>
          <p:cNvSpPr>
            <a:spLocks noGrp="1"/>
          </p:cNvSpPr>
          <p:nvPr>
            <p:ph type="dt" sz="half" idx="10"/>
          </p:nvPr>
        </p:nvSpPr>
        <p:spPr/>
        <p:txBody>
          <a:bodyPr/>
          <a:lstStyle/>
          <a:p>
            <a:fld id="{58EC81DA-0F31-4EF5-8FA1-010BA321E2EC}" type="datetimeFigureOut">
              <a:rPr lang="tr-TR" smtClean="0"/>
              <a:t>10.11.2021</a:t>
            </a:fld>
            <a:endParaRPr lang="tr-TR"/>
          </a:p>
        </p:txBody>
      </p:sp>
      <p:sp>
        <p:nvSpPr>
          <p:cNvPr id="6" name="Altbilgi Yer Tutucusu 5"/>
          <p:cNvSpPr>
            <a:spLocks noGrp="1"/>
          </p:cNvSpPr>
          <p:nvPr>
            <p:ph type="ftr" sz="quarter" idx="11"/>
          </p:nvPr>
        </p:nvSpPr>
        <p:spPr/>
        <p:txBody>
          <a:bodyPr/>
          <a:lstStyle/>
          <a:p>
            <a:endParaRPr lang="tr-TR"/>
          </a:p>
        </p:txBody>
      </p:sp>
      <p:sp>
        <p:nvSpPr>
          <p:cNvPr id="7" name="Slayt Numarası Yer Tutucusu 6"/>
          <p:cNvSpPr>
            <a:spLocks noGrp="1"/>
          </p:cNvSpPr>
          <p:nvPr>
            <p:ph type="sldNum" sz="quarter" idx="12"/>
          </p:nvPr>
        </p:nvSpPr>
        <p:spPr/>
        <p:txBody>
          <a:bodyPr/>
          <a:lstStyle/>
          <a:p>
            <a:fld id="{35BD18B5-CC1C-4E70-AB52-90BD4E80584A}" type="slidenum">
              <a:rPr lang="tr-TR" smtClean="0"/>
              <a:t>‹#›</a:t>
            </a:fld>
            <a:endParaRPr lang="tr-TR"/>
          </a:p>
        </p:txBody>
      </p:sp>
    </p:spTree>
    <p:extLst>
      <p:ext uri="{BB962C8B-B14F-4D97-AF65-F5344CB8AC3E}">
        <p14:creationId xmlns:p14="http://schemas.microsoft.com/office/powerpoint/2010/main" val="2677171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Başlık Yer Tutucusu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tr-TR" smtClean="0"/>
              <a:t>Asıl başlık stili için tıklatın</a:t>
            </a:r>
            <a:endParaRPr lang="tr-TR"/>
          </a:p>
        </p:txBody>
      </p:sp>
      <p:sp>
        <p:nvSpPr>
          <p:cNvPr id="3" name="Metin Yer Tutucusu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4" name="Veri Yer Tutucusu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8EC81DA-0F31-4EF5-8FA1-010BA321E2EC}" type="datetimeFigureOut">
              <a:rPr lang="tr-TR" smtClean="0"/>
              <a:t>10.11.2021</a:t>
            </a:fld>
            <a:endParaRPr lang="tr-TR"/>
          </a:p>
        </p:txBody>
      </p:sp>
      <p:sp>
        <p:nvSpPr>
          <p:cNvPr id="5" name="Altbilgi Yer Tutucusu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tr-TR"/>
          </a:p>
        </p:txBody>
      </p:sp>
      <p:sp>
        <p:nvSpPr>
          <p:cNvPr id="6" name="Slayt Numarası Yer Tutucusu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5BD18B5-CC1C-4E70-AB52-90BD4E80584A}" type="slidenum">
              <a:rPr lang="tr-TR" smtClean="0"/>
              <a:t>‹#›</a:t>
            </a:fld>
            <a:endParaRPr lang="tr-TR"/>
          </a:p>
        </p:txBody>
      </p:sp>
    </p:spTree>
    <p:extLst>
      <p:ext uri="{BB962C8B-B14F-4D97-AF65-F5344CB8AC3E}">
        <p14:creationId xmlns:p14="http://schemas.microsoft.com/office/powerpoint/2010/main" val="22540826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2500" y="0"/>
            <a:ext cx="10287000" cy="6858000"/>
          </a:xfrm>
          <a:prstGeom prst="rect">
            <a:avLst/>
          </a:prstGeom>
        </p:spPr>
      </p:pic>
      <p:sp>
        <p:nvSpPr>
          <p:cNvPr id="5" name="Metin kutusu 4"/>
          <p:cNvSpPr txBox="1"/>
          <p:nvPr/>
        </p:nvSpPr>
        <p:spPr>
          <a:xfrm>
            <a:off x="4714176" y="5819169"/>
            <a:ext cx="2566728" cy="707886"/>
          </a:xfrm>
          <a:prstGeom prst="rect">
            <a:avLst/>
          </a:prstGeom>
          <a:noFill/>
        </p:spPr>
        <p:txBody>
          <a:bodyPr wrap="none" rtlCol="0">
            <a:spAutoFit/>
          </a:bodyPr>
          <a:lstStyle/>
          <a:p>
            <a:r>
              <a:rPr lang="tr-TR" sz="4000" b="1" smtClean="0">
                <a:latin typeface="Informal Roman" panose="030604020304060B0204" pitchFamily="66" charset="0"/>
              </a:rPr>
              <a:t>FATİH İLİĞ</a:t>
            </a:r>
            <a:endParaRPr lang="tr-TR" sz="4000" b="1">
              <a:latin typeface="Informal Roman" panose="030604020304060B0204" pitchFamily="66" charset="0"/>
            </a:endParaRPr>
          </a:p>
        </p:txBody>
      </p:sp>
    </p:spTree>
    <p:extLst>
      <p:ext uri="{BB962C8B-B14F-4D97-AF65-F5344CB8AC3E}">
        <p14:creationId xmlns:p14="http://schemas.microsoft.com/office/powerpoint/2010/main" val="269628876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Resim 3"/>
          <p:cNvPicPr>
            <a:picLocks noChangeAspect="1"/>
          </p:cNvPicPr>
          <p:nvPr/>
        </p:nvPicPr>
        <p:blipFill>
          <a:blip r:embed="rId2"/>
          <a:stretch>
            <a:fillRect/>
          </a:stretch>
        </p:blipFill>
        <p:spPr>
          <a:xfrm>
            <a:off x="919120" y="418011"/>
            <a:ext cx="8446582" cy="4506686"/>
          </a:xfrm>
          <a:prstGeom prst="rect">
            <a:avLst/>
          </a:prstGeom>
        </p:spPr>
      </p:pic>
    </p:spTree>
    <p:extLst>
      <p:ext uri="{BB962C8B-B14F-4D97-AF65-F5344CB8AC3E}">
        <p14:creationId xmlns:p14="http://schemas.microsoft.com/office/powerpoint/2010/main" val="41275929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ikdörtgen 3"/>
          <p:cNvSpPr/>
          <p:nvPr/>
        </p:nvSpPr>
        <p:spPr>
          <a:xfrm>
            <a:off x="644435" y="431387"/>
            <a:ext cx="10955382" cy="2585323"/>
          </a:xfrm>
          <a:prstGeom prst="rect">
            <a:avLst/>
          </a:prstGeom>
        </p:spPr>
        <p:txBody>
          <a:bodyPr wrap="square">
            <a:spAutoFit/>
          </a:bodyPr>
          <a:lstStyle/>
          <a:p>
            <a:pPr marL="342900" lvl="0" indent="-342900">
              <a:lnSpc>
                <a:spcPct val="150000"/>
              </a:lnSpc>
              <a:spcAft>
                <a:spcPts val="0"/>
              </a:spcAft>
              <a:buFont typeface="Symbol" panose="05050102010706020507" pitchFamily="18" charset="2"/>
              <a:buChar char=""/>
            </a:pPr>
            <a:r>
              <a:rPr lang="en-US">
                <a:latin typeface="Times New Roman" panose="02020603050405020304" pitchFamily="18" charset="0"/>
                <a:ea typeface="Calibri" panose="020F0502020204030204" pitchFamily="34" charset="0"/>
                <a:cs typeface="Times New Roman" panose="02020603050405020304" pitchFamily="18" charset="0"/>
              </a:rPr>
              <a:t>Variables that are assigned immediately take the value of the assignment. Signals depend on if it’s combinational or sequential code to know when the signal takes the value of the assignment.</a:t>
            </a:r>
            <a:endParaRPr lang="tr-TR">
              <a:latin typeface="Times New Roman" panose="02020603050405020304" pitchFamily="18" charset="0"/>
              <a:ea typeface="Calibri" panose="020F0502020204030204" pitchFamily="34" charset="0"/>
              <a:cs typeface="Times New Roman" panose="02020603050405020304" pitchFamily="18" charset="0"/>
            </a:endParaRPr>
          </a:p>
          <a:p>
            <a:pPr marL="457200">
              <a:lnSpc>
                <a:spcPct val="150000"/>
              </a:lnSpc>
              <a:spcAft>
                <a:spcPts val="0"/>
              </a:spcAft>
            </a:pPr>
            <a:r>
              <a:rPr lang="en-US" b="1" u="sng">
                <a:latin typeface="Times New Roman" panose="02020603050405020304" pitchFamily="18" charset="0"/>
                <a:ea typeface="Calibri" panose="020F0502020204030204" pitchFamily="34" charset="0"/>
                <a:cs typeface="Times New Roman" panose="02020603050405020304" pitchFamily="18" charset="0"/>
              </a:rPr>
              <a:t>Signal process sonunda (process bittiğinde ) değer alırken variable ile değer atanırken anında atama gerçekleşir.</a:t>
            </a:r>
            <a:r>
              <a:rPr lang="en-US">
                <a:latin typeface="Times New Roman" panose="02020603050405020304" pitchFamily="18" charset="0"/>
                <a:ea typeface="Calibri" panose="020F0502020204030204" pitchFamily="34" charset="0"/>
                <a:cs typeface="Times New Roman" panose="02020603050405020304" pitchFamily="18" charset="0"/>
              </a:rPr>
              <a:t> Yani process ile sequential bir atama yapıldığında, sinyaller flip floptan geçirilmiş olur. Variable doğrudan atama gerçekleştirir. Variable blocking assignment gibi davranış sergilemektedir.</a:t>
            </a:r>
            <a:endParaRPr lang="tr-TR">
              <a:latin typeface="Times New Roman" panose="02020603050405020304" pitchFamily="18" charset="0"/>
              <a:ea typeface="Calibri" panose="020F0502020204030204" pitchFamily="34" charset="0"/>
              <a:cs typeface="Times New Roman" panose="02020603050405020304" pitchFamily="18" charset="0"/>
            </a:endParaRPr>
          </a:p>
          <a:p>
            <a:pPr marL="457200">
              <a:lnSpc>
                <a:spcPct val="150000"/>
              </a:lnSpc>
              <a:spcAft>
                <a:spcPts val="800"/>
              </a:spcAft>
            </a:pPr>
            <a:r>
              <a:rPr lang="en-US">
                <a:latin typeface="Times New Roman" panose="02020603050405020304" pitchFamily="18" charset="0"/>
                <a:ea typeface="Calibri" panose="020F0502020204030204" pitchFamily="34" charset="0"/>
                <a:cs typeface="Times New Roman" panose="02020603050405020304" pitchFamily="18" charset="0"/>
              </a:rPr>
              <a:t>Bundan dolayı tavsiye edilen yöntem aşağıdaki gibidir.</a:t>
            </a:r>
            <a:endParaRPr lang="tr-TR">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5" name="Resim 4"/>
          <p:cNvPicPr>
            <a:picLocks noChangeAspect="1"/>
          </p:cNvPicPr>
          <p:nvPr/>
        </p:nvPicPr>
        <p:blipFill>
          <a:blip r:embed="rId2"/>
          <a:stretch>
            <a:fillRect/>
          </a:stretch>
        </p:blipFill>
        <p:spPr>
          <a:xfrm>
            <a:off x="4093026" y="3230471"/>
            <a:ext cx="2229398" cy="2539368"/>
          </a:xfrm>
          <a:prstGeom prst="rect">
            <a:avLst/>
          </a:prstGeom>
        </p:spPr>
      </p:pic>
    </p:spTree>
    <p:extLst>
      <p:ext uri="{BB962C8B-B14F-4D97-AF65-F5344CB8AC3E}">
        <p14:creationId xmlns:p14="http://schemas.microsoft.com/office/powerpoint/2010/main" val="14932026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ikdörtgen 3"/>
          <p:cNvSpPr/>
          <p:nvPr/>
        </p:nvSpPr>
        <p:spPr>
          <a:xfrm>
            <a:off x="357961" y="246438"/>
            <a:ext cx="11252791" cy="1025922"/>
          </a:xfrm>
          <a:prstGeom prst="rect">
            <a:avLst/>
          </a:prstGeom>
        </p:spPr>
        <p:txBody>
          <a:bodyPr wrap="square">
            <a:spAutoFit/>
          </a:bodyPr>
          <a:lstStyle/>
          <a:p>
            <a:pPr>
              <a:lnSpc>
                <a:spcPct val="150000"/>
              </a:lnSpc>
              <a:spcAft>
                <a:spcPts val="800"/>
              </a:spcAft>
            </a:pPr>
            <a:r>
              <a:rPr lang="en-US" b="1">
                <a:latin typeface="Times New Roman" panose="02020603050405020304" pitchFamily="18" charset="0"/>
                <a:ea typeface="Calibri" panose="020F0502020204030204" pitchFamily="34" charset="0"/>
                <a:cs typeface="Times New Roman" panose="02020603050405020304" pitchFamily="18" charset="0"/>
              </a:rPr>
              <a:t>NOT!!:</a:t>
            </a:r>
            <a:r>
              <a:rPr lang="en-US">
                <a:latin typeface="Times New Roman" panose="02020603050405020304" pitchFamily="18" charset="0"/>
                <a:ea typeface="Calibri" panose="020F0502020204030204" pitchFamily="34" charset="0"/>
                <a:cs typeface="Times New Roman" panose="02020603050405020304" pitchFamily="18" charset="0"/>
              </a:rPr>
              <a:t> </a:t>
            </a:r>
            <a:r>
              <a:rPr lang="en-US" u="sng">
                <a:latin typeface="Times New Roman" panose="02020603050405020304" pitchFamily="18" charset="0"/>
                <a:ea typeface="Calibri" panose="020F0502020204030204" pitchFamily="34" charset="0"/>
                <a:cs typeface="Times New Roman" panose="02020603050405020304" pitchFamily="18" charset="0"/>
              </a:rPr>
              <a:t>Veri türleri aynı</a:t>
            </a:r>
            <a:r>
              <a:rPr lang="en-US">
                <a:latin typeface="Times New Roman" panose="02020603050405020304" pitchFamily="18" charset="0"/>
                <a:ea typeface="Calibri" panose="020F0502020204030204" pitchFamily="34" charset="0"/>
                <a:cs typeface="Times New Roman" panose="02020603050405020304" pitchFamily="18" charset="0"/>
              </a:rPr>
              <a:t> olması koşuluyla sinyalden değişkene ve değişkenden sinyale atama yapılabilir.</a:t>
            </a:r>
            <a:endParaRPr lang="tr-TR">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50000"/>
              </a:lnSpc>
              <a:spcAft>
                <a:spcPts val="800"/>
              </a:spcAft>
              <a:buFont typeface="Calibri" panose="020F0502020204030204" pitchFamily="34" charset="0"/>
              <a:buChar char="-"/>
            </a:pPr>
            <a:r>
              <a:rPr lang="en-US">
                <a:latin typeface="Times New Roman" panose="02020603050405020304" pitchFamily="18" charset="0"/>
                <a:ea typeface="Calibri" panose="020F0502020204030204" pitchFamily="34" charset="0"/>
                <a:cs typeface="Times New Roman" panose="02020603050405020304" pitchFamily="18" charset="0"/>
              </a:rPr>
              <a:t>Veri türlerinin farklı olması durumunda tip dönüşümleri yapılır. Veri tiplerinde anlatılacaktır.</a:t>
            </a:r>
            <a:endParaRPr lang="tr-TR">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5" name="Resim 4"/>
          <p:cNvPicPr/>
          <p:nvPr/>
        </p:nvPicPr>
        <p:blipFill>
          <a:blip r:embed="rId2"/>
          <a:stretch>
            <a:fillRect/>
          </a:stretch>
        </p:blipFill>
        <p:spPr>
          <a:xfrm>
            <a:off x="3488488" y="1454555"/>
            <a:ext cx="4991735" cy="695325"/>
          </a:xfrm>
          <a:prstGeom prst="rect">
            <a:avLst/>
          </a:prstGeom>
        </p:spPr>
      </p:pic>
      <p:sp>
        <p:nvSpPr>
          <p:cNvPr id="6" name="Dikdörtgen 5"/>
          <p:cNvSpPr/>
          <p:nvPr/>
        </p:nvSpPr>
        <p:spPr>
          <a:xfrm>
            <a:off x="357960" y="2456696"/>
            <a:ext cx="11040141" cy="646331"/>
          </a:xfrm>
          <a:prstGeom prst="rect">
            <a:avLst/>
          </a:prstGeom>
        </p:spPr>
        <p:txBody>
          <a:bodyPr wrap="square">
            <a:spAutoFit/>
          </a:bodyPr>
          <a:lstStyle/>
          <a:p>
            <a:r>
              <a:rPr lang="en-US" b="1">
                <a:latin typeface="Times New Roman" panose="02020603050405020304" pitchFamily="18" charset="0"/>
                <a:ea typeface="Calibri" panose="020F0502020204030204" pitchFamily="34" charset="0"/>
              </a:rPr>
              <a:t>NOT!!</a:t>
            </a:r>
            <a:r>
              <a:rPr lang="en-US">
                <a:latin typeface="Times New Roman" panose="02020603050405020304" pitchFamily="18" charset="0"/>
                <a:ea typeface="Calibri" panose="020F0502020204030204" pitchFamily="34" charset="0"/>
              </a:rPr>
              <a:t> Tavsiye edilen yöntem sinyaller ile process’e giden değerlerin process içerisinde değişkenlere atanması, sonrasında karmaşık algoritma işlemlerinin yapılması ve sonuçların process dışına çıkarken tekrar sinyale atanmasıdır.</a:t>
            </a:r>
            <a:endParaRPr lang="tr-TR"/>
          </a:p>
        </p:txBody>
      </p:sp>
    </p:spTree>
    <p:extLst>
      <p:ext uri="{BB962C8B-B14F-4D97-AF65-F5344CB8AC3E}">
        <p14:creationId xmlns:p14="http://schemas.microsoft.com/office/powerpoint/2010/main" val="23432928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Unvan 1"/>
          <p:cNvSpPr>
            <a:spLocks noGrp="1"/>
          </p:cNvSpPr>
          <p:nvPr>
            <p:ph type="title"/>
          </p:nvPr>
        </p:nvSpPr>
        <p:spPr>
          <a:xfrm>
            <a:off x="838200" y="365125"/>
            <a:ext cx="10515600" cy="1325563"/>
          </a:xfrm>
        </p:spPr>
        <p:txBody>
          <a:bodyPr/>
          <a:lstStyle/>
          <a:p>
            <a:r>
              <a:rPr lang="tr-TR" smtClean="0"/>
              <a:t>Ders 3</a:t>
            </a:r>
            <a:endParaRPr lang="tr-TR"/>
          </a:p>
        </p:txBody>
      </p:sp>
      <p:sp>
        <p:nvSpPr>
          <p:cNvPr id="5" name="Dikdörtgen 4"/>
          <p:cNvSpPr/>
          <p:nvPr/>
        </p:nvSpPr>
        <p:spPr>
          <a:xfrm>
            <a:off x="944526" y="1321356"/>
            <a:ext cx="1261756" cy="369332"/>
          </a:xfrm>
          <a:prstGeom prst="rect">
            <a:avLst/>
          </a:prstGeom>
        </p:spPr>
        <p:txBody>
          <a:bodyPr wrap="none">
            <a:spAutoFit/>
          </a:bodyPr>
          <a:lstStyle/>
          <a:p>
            <a:r>
              <a:rPr lang="tr-TR" smtClean="0"/>
              <a:t>Data Tipleri</a:t>
            </a:r>
            <a:endParaRPr lang="tr-TR"/>
          </a:p>
        </p:txBody>
      </p:sp>
      <p:pic>
        <p:nvPicPr>
          <p:cNvPr id="7" name="Resim 6"/>
          <p:cNvPicPr>
            <a:picLocks noChangeAspect="1"/>
          </p:cNvPicPr>
          <p:nvPr/>
        </p:nvPicPr>
        <p:blipFill>
          <a:blip r:embed="rId2"/>
          <a:stretch>
            <a:fillRect/>
          </a:stretch>
        </p:blipFill>
        <p:spPr>
          <a:xfrm>
            <a:off x="963299" y="1839658"/>
            <a:ext cx="3629025" cy="4333875"/>
          </a:xfrm>
          <a:prstGeom prst="rect">
            <a:avLst/>
          </a:prstGeom>
          <a:ln w="88900" cap="sq" cmpd="thickThin">
            <a:solidFill>
              <a:srgbClr val="000000"/>
            </a:solidFill>
            <a:prstDash val="solid"/>
            <a:miter lim="800000"/>
          </a:ln>
          <a:effectLst>
            <a:innerShdw blurRad="76200">
              <a:srgbClr val="000000"/>
            </a:innerShdw>
          </a:effectLst>
        </p:spPr>
      </p:pic>
      <p:grpSp>
        <p:nvGrpSpPr>
          <p:cNvPr id="3" name="Grup 2"/>
          <p:cNvGrpSpPr/>
          <p:nvPr/>
        </p:nvGrpSpPr>
        <p:grpSpPr>
          <a:xfrm>
            <a:off x="4866180" y="2885157"/>
            <a:ext cx="7325820" cy="1614520"/>
            <a:chOff x="3455594" y="654085"/>
            <a:chExt cx="7325820" cy="1614520"/>
          </a:xfrm>
        </p:grpSpPr>
        <p:pic>
          <p:nvPicPr>
            <p:cNvPr id="6" name="Resim 5"/>
            <p:cNvPicPr/>
            <p:nvPr/>
          </p:nvPicPr>
          <p:blipFill>
            <a:blip r:embed="rId3"/>
            <a:stretch>
              <a:fillRect/>
            </a:stretch>
          </p:blipFill>
          <p:spPr>
            <a:xfrm>
              <a:off x="3455594" y="654085"/>
              <a:ext cx="6967870" cy="1325562"/>
            </a:xfrm>
            <a:prstGeom prst="rect">
              <a:avLst/>
            </a:prstGeom>
          </p:spPr>
        </p:pic>
        <p:sp>
          <p:nvSpPr>
            <p:cNvPr id="2" name="Dikdörtgen 1"/>
            <p:cNvSpPr/>
            <p:nvPr/>
          </p:nvSpPr>
          <p:spPr>
            <a:xfrm>
              <a:off x="8665535" y="1027906"/>
              <a:ext cx="2115879" cy="124069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8" name="Dikdörtgen 7"/>
            <p:cNvSpPr/>
            <p:nvPr/>
          </p:nvSpPr>
          <p:spPr>
            <a:xfrm>
              <a:off x="7840624" y="1027906"/>
              <a:ext cx="2115879" cy="39717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grpSp>
    </p:spTree>
    <p:extLst>
      <p:ext uri="{BB962C8B-B14F-4D97-AF65-F5344CB8AC3E}">
        <p14:creationId xmlns:p14="http://schemas.microsoft.com/office/powerpoint/2010/main" val="525804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0" y="0"/>
            <a:ext cx="10515600" cy="1325563"/>
          </a:xfrm>
        </p:spPr>
        <p:txBody>
          <a:bodyPr/>
          <a:lstStyle/>
          <a:p>
            <a:r>
              <a:rPr lang="tr-TR" smtClean="0"/>
              <a:t>1. </a:t>
            </a:r>
            <a:r>
              <a:rPr lang="en-US" smtClean="0"/>
              <a:t>Sabit </a:t>
            </a:r>
            <a:r>
              <a:rPr lang="en-US"/>
              <a:t>(Constant)</a:t>
            </a:r>
            <a:endParaRPr lang="tr-TR"/>
          </a:p>
        </p:txBody>
      </p:sp>
      <p:sp>
        <p:nvSpPr>
          <p:cNvPr id="3" name="İçerik Yer Tutucusu 2"/>
          <p:cNvSpPr>
            <a:spLocks noGrp="1"/>
          </p:cNvSpPr>
          <p:nvPr>
            <p:ph idx="1"/>
          </p:nvPr>
        </p:nvSpPr>
        <p:spPr>
          <a:xfrm>
            <a:off x="295939" y="1219570"/>
            <a:ext cx="10515600" cy="4351338"/>
          </a:xfrm>
        </p:spPr>
        <p:txBody>
          <a:bodyPr/>
          <a:lstStyle/>
          <a:p>
            <a:r>
              <a:rPr lang="en-US"/>
              <a:t>Tasarım süresince değeri değişmeyen ve tanımlama aşamasında uygun sabit değer atanan nesnelerdir. </a:t>
            </a:r>
            <a:endParaRPr lang="tr-TR"/>
          </a:p>
        </p:txBody>
      </p:sp>
      <p:pic>
        <p:nvPicPr>
          <p:cNvPr id="4" name="Resim 3"/>
          <p:cNvPicPr/>
          <p:nvPr/>
        </p:nvPicPr>
        <p:blipFill>
          <a:blip r:embed="rId2">
            <a:extLst>
              <a:ext uri="{28A0092B-C50C-407E-A947-70E740481C1C}">
                <a14:useLocalDpi xmlns:a14="http://schemas.microsoft.com/office/drawing/2010/main" val="0"/>
              </a:ext>
            </a:extLst>
          </a:blip>
          <a:stretch>
            <a:fillRect/>
          </a:stretch>
        </p:blipFill>
        <p:spPr>
          <a:xfrm>
            <a:off x="8404772" y="2115880"/>
            <a:ext cx="2576888" cy="2307264"/>
          </a:xfrm>
          <a:prstGeom prst="rect">
            <a:avLst/>
          </a:prstGeom>
        </p:spPr>
      </p:pic>
      <p:pic>
        <p:nvPicPr>
          <p:cNvPr id="5" name="Resim 4"/>
          <p:cNvPicPr>
            <a:picLocks noChangeAspect="1"/>
          </p:cNvPicPr>
          <p:nvPr/>
        </p:nvPicPr>
        <p:blipFill>
          <a:blip r:embed="rId3"/>
          <a:stretch>
            <a:fillRect/>
          </a:stretch>
        </p:blipFill>
        <p:spPr>
          <a:xfrm>
            <a:off x="2580942" y="2740874"/>
            <a:ext cx="4371975" cy="1057275"/>
          </a:xfrm>
          <a:prstGeom prst="rect">
            <a:avLst/>
          </a:prstGeom>
        </p:spPr>
      </p:pic>
    </p:spTree>
    <p:extLst>
      <p:ext uri="{BB962C8B-B14F-4D97-AF65-F5344CB8AC3E}">
        <p14:creationId xmlns:p14="http://schemas.microsoft.com/office/powerpoint/2010/main" val="27481139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295939" y="152474"/>
            <a:ext cx="10515600" cy="1325563"/>
          </a:xfrm>
        </p:spPr>
        <p:txBody>
          <a:bodyPr vert="horz" lIns="91440" tIns="45720" rIns="91440" bIns="45720" rtlCol="0">
            <a:normAutofit/>
          </a:bodyPr>
          <a:lstStyle/>
          <a:p>
            <a:pPr>
              <a:spcBef>
                <a:spcPts val="1000"/>
              </a:spcBef>
            </a:pPr>
            <a:r>
              <a:rPr lang="en-US" sz="2800" smtClean="0">
                <a:latin typeface="+mn-lt"/>
                <a:ea typeface="+mn-ea"/>
                <a:cs typeface="+mn-cs"/>
              </a:rPr>
              <a:t>Constant </a:t>
            </a:r>
            <a:r>
              <a:rPr lang="tr-TR" sz="2800" smtClean="0">
                <a:latin typeface="+mn-lt"/>
                <a:ea typeface="+mn-ea"/>
                <a:cs typeface="+mn-cs"/>
              </a:rPr>
              <a:t>ve</a:t>
            </a:r>
            <a:r>
              <a:rPr lang="en-US" sz="2800" smtClean="0">
                <a:latin typeface="+mn-lt"/>
                <a:ea typeface="+mn-ea"/>
                <a:cs typeface="+mn-cs"/>
              </a:rPr>
              <a:t> Generic</a:t>
            </a:r>
            <a:r>
              <a:rPr lang="tr-TR" sz="2800" smtClean="0">
                <a:latin typeface="+mn-lt"/>
                <a:ea typeface="+mn-ea"/>
                <a:cs typeface="+mn-cs"/>
              </a:rPr>
              <a:t> farkı nedir?</a:t>
            </a:r>
            <a:r>
              <a:rPr lang="tr-TR" sz="2800">
                <a:latin typeface="+mn-lt"/>
                <a:ea typeface="+mn-ea"/>
                <a:cs typeface="+mn-cs"/>
              </a:rPr>
              <a:t/>
            </a:r>
            <a:br>
              <a:rPr lang="tr-TR" sz="2800">
                <a:latin typeface="+mn-lt"/>
                <a:ea typeface="+mn-ea"/>
                <a:cs typeface="+mn-cs"/>
              </a:rPr>
            </a:br>
            <a:endParaRPr lang="tr-TR" sz="2800">
              <a:latin typeface="+mn-lt"/>
              <a:ea typeface="+mn-ea"/>
              <a:cs typeface="+mn-cs"/>
            </a:endParaRPr>
          </a:p>
        </p:txBody>
      </p:sp>
      <p:sp>
        <p:nvSpPr>
          <p:cNvPr id="3" name="İçerik Yer Tutucusu 2"/>
          <p:cNvSpPr>
            <a:spLocks noGrp="1"/>
          </p:cNvSpPr>
          <p:nvPr>
            <p:ph idx="1"/>
          </p:nvPr>
        </p:nvSpPr>
        <p:spPr>
          <a:xfrm>
            <a:off x="295939" y="1017551"/>
            <a:ext cx="10515600" cy="4351338"/>
          </a:xfrm>
        </p:spPr>
        <p:txBody>
          <a:bodyPr/>
          <a:lstStyle/>
          <a:p>
            <a:r>
              <a:rPr lang="tr-TR" smtClean="0"/>
              <a:t>Constant global scope’da tanımlı olması için paketler içinde tanımlanabilir. Generic’ler package yapısında tanımlanamazlar.</a:t>
            </a:r>
          </a:p>
          <a:p>
            <a:r>
              <a:rPr lang="tr-TR" smtClean="0"/>
              <a:t>Generic entity için tanımlanır. Komponenti parametrik yapar. </a:t>
            </a:r>
            <a:endParaRPr lang="tr-TR"/>
          </a:p>
        </p:txBody>
      </p:sp>
      <p:pic>
        <p:nvPicPr>
          <p:cNvPr id="4" name="Resim 3"/>
          <p:cNvPicPr/>
          <p:nvPr/>
        </p:nvPicPr>
        <p:blipFill>
          <a:blip r:embed="rId2"/>
          <a:stretch>
            <a:fillRect/>
          </a:stretch>
        </p:blipFill>
        <p:spPr>
          <a:xfrm>
            <a:off x="610264" y="2621720"/>
            <a:ext cx="4943475" cy="1143000"/>
          </a:xfrm>
          <a:prstGeom prst="rect">
            <a:avLst/>
          </a:prstGeom>
          <a:ln>
            <a:solidFill>
              <a:schemeClr val="bg1">
                <a:lumMod val="50000"/>
              </a:schemeClr>
            </a:solidFill>
          </a:ln>
        </p:spPr>
      </p:pic>
      <p:pic>
        <p:nvPicPr>
          <p:cNvPr id="5" name="Resim 4"/>
          <p:cNvPicPr/>
          <p:nvPr/>
        </p:nvPicPr>
        <p:blipFill>
          <a:blip r:embed="rId3"/>
          <a:stretch>
            <a:fillRect/>
          </a:stretch>
        </p:blipFill>
        <p:spPr>
          <a:xfrm>
            <a:off x="5993107" y="2975787"/>
            <a:ext cx="3990975" cy="447675"/>
          </a:xfrm>
          <a:prstGeom prst="rect">
            <a:avLst/>
          </a:prstGeom>
        </p:spPr>
      </p:pic>
      <p:sp>
        <p:nvSpPr>
          <p:cNvPr id="6" name="Dikdörtgen 5"/>
          <p:cNvSpPr/>
          <p:nvPr/>
        </p:nvSpPr>
        <p:spPr>
          <a:xfrm>
            <a:off x="295939" y="3975179"/>
            <a:ext cx="5264198" cy="480131"/>
          </a:xfrm>
          <a:prstGeom prst="rect">
            <a:avLst/>
          </a:prstGeom>
        </p:spPr>
        <p:txBody>
          <a:bodyPr vert="horz" lIns="91440" tIns="45720" rIns="91440" bIns="45720" rtlCol="0">
            <a:normAutofit/>
          </a:bodyPr>
          <a:lstStyle/>
          <a:p>
            <a:pPr marL="228600" indent="-228600">
              <a:lnSpc>
                <a:spcPct val="90000"/>
              </a:lnSpc>
              <a:spcBef>
                <a:spcPts val="1000"/>
              </a:spcBef>
              <a:buFont typeface="Arial" panose="020B0604020202020204" pitchFamily="34" charset="0"/>
              <a:buChar char="•"/>
            </a:pPr>
            <a:r>
              <a:rPr lang="en-US" sz="2800"/>
              <a:t>But it doesn’t work with constant</a:t>
            </a:r>
            <a:endParaRPr lang="tr-TR" sz="2800"/>
          </a:p>
        </p:txBody>
      </p:sp>
      <p:pic>
        <p:nvPicPr>
          <p:cNvPr id="7" name="Resim 6"/>
          <p:cNvPicPr/>
          <p:nvPr/>
        </p:nvPicPr>
        <p:blipFill>
          <a:blip r:embed="rId4"/>
          <a:stretch>
            <a:fillRect/>
          </a:stretch>
        </p:blipFill>
        <p:spPr>
          <a:xfrm>
            <a:off x="610264" y="4665769"/>
            <a:ext cx="4486275" cy="876300"/>
          </a:xfrm>
          <a:prstGeom prst="rect">
            <a:avLst/>
          </a:prstGeom>
          <a:ln>
            <a:solidFill>
              <a:schemeClr val="bg1">
                <a:lumMod val="50000"/>
              </a:schemeClr>
            </a:solidFill>
          </a:ln>
        </p:spPr>
      </p:pic>
      <p:pic>
        <p:nvPicPr>
          <p:cNvPr id="8" name="Resim 7"/>
          <p:cNvPicPr/>
          <p:nvPr/>
        </p:nvPicPr>
        <p:blipFill>
          <a:blip r:embed="rId5"/>
          <a:stretch>
            <a:fillRect/>
          </a:stretch>
        </p:blipFill>
        <p:spPr>
          <a:xfrm>
            <a:off x="5521619" y="4490854"/>
            <a:ext cx="4933950" cy="1952625"/>
          </a:xfrm>
          <a:prstGeom prst="rect">
            <a:avLst/>
          </a:prstGeom>
          <a:ln>
            <a:solidFill>
              <a:schemeClr val="bg1">
                <a:lumMod val="50000"/>
              </a:schemeClr>
            </a:solidFill>
          </a:ln>
        </p:spPr>
      </p:pic>
      <p:pic>
        <p:nvPicPr>
          <p:cNvPr id="9" name="Resim 8"/>
          <p:cNvPicPr/>
          <p:nvPr/>
        </p:nvPicPr>
        <p:blipFill>
          <a:blip r:embed="rId6"/>
          <a:stretch>
            <a:fillRect/>
          </a:stretch>
        </p:blipFill>
        <p:spPr>
          <a:xfrm>
            <a:off x="609573" y="5752528"/>
            <a:ext cx="3305175" cy="447675"/>
          </a:xfrm>
          <a:prstGeom prst="rect">
            <a:avLst/>
          </a:prstGeom>
        </p:spPr>
      </p:pic>
    </p:spTree>
    <p:extLst>
      <p:ext uri="{BB962C8B-B14F-4D97-AF65-F5344CB8AC3E}">
        <p14:creationId xmlns:p14="http://schemas.microsoft.com/office/powerpoint/2010/main" val="39980614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200246" y="1"/>
            <a:ext cx="10515600" cy="765544"/>
          </a:xfrm>
        </p:spPr>
        <p:txBody>
          <a:bodyPr vert="horz" lIns="91440" tIns="45720" rIns="91440" bIns="45720" rtlCol="0" anchor="ctr">
            <a:normAutofit fontScale="90000"/>
          </a:bodyPr>
          <a:lstStyle/>
          <a:p>
            <a:pPr>
              <a:spcBef>
                <a:spcPts val="1000"/>
              </a:spcBef>
            </a:pPr>
            <a:r>
              <a:rPr lang="tr-TR" sz="2800">
                <a:latin typeface="+mn-lt"/>
                <a:ea typeface="+mn-ea"/>
                <a:cs typeface="+mn-cs"/>
              </a:rPr>
              <a:t/>
            </a:r>
            <a:br>
              <a:rPr lang="tr-TR" sz="2800">
                <a:latin typeface="+mn-lt"/>
                <a:ea typeface="+mn-ea"/>
                <a:cs typeface="+mn-cs"/>
              </a:rPr>
            </a:br>
            <a:endParaRPr lang="tr-TR" sz="2800">
              <a:latin typeface="+mn-lt"/>
              <a:ea typeface="+mn-ea"/>
              <a:cs typeface="+mn-cs"/>
            </a:endParaRPr>
          </a:p>
        </p:txBody>
      </p:sp>
      <p:sp>
        <p:nvSpPr>
          <p:cNvPr id="3" name="İçerik Yer Tutucusu 2"/>
          <p:cNvSpPr>
            <a:spLocks noGrp="1"/>
          </p:cNvSpPr>
          <p:nvPr>
            <p:ph idx="1"/>
          </p:nvPr>
        </p:nvSpPr>
        <p:spPr>
          <a:xfrm>
            <a:off x="614916" y="1198304"/>
            <a:ext cx="10515600" cy="4351338"/>
          </a:xfrm>
        </p:spPr>
        <p:txBody>
          <a:bodyPr/>
          <a:lstStyle/>
          <a:p>
            <a:r>
              <a:rPr lang="en-US"/>
              <a:t>Sinyaller devrede ara bağlantıları, kabloları temsil ederler.</a:t>
            </a:r>
            <a:endParaRPr lang="tr-TR"/>
          </a:p>
          <a:p>
            <a:endParaRPr lang="tr-TR"/>
          </a:p>
        </p:txBody>
      </p:sp>
      <p:sp>
        <p:nvSpPr>
          <p:cNvPr id="4" name="Unvan 1"/>
          <p:cNvSpPr txBox="1">
            <a:spLocks/>
          </p:cNvSpPr>
          <p:nvPr/>
        </p:nvSpPr>
        <p:spPr>
          <a:xfrm>
            <a:off x="0"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tr-TR"/>
              <a:t>2</a:t>
            </a:r>
            <a:r>
              <a:rPr lang="tr-TR" smtClean="0"/>
              <a:t>. Signal</a:t>
            </a:r>
            <a:endParaRPr lang="tr-TR"/>
          </a:p>
        </p:txBody>
      </p:sp>
      <p:sp>
        <p:nvSpPr>
          <p:cNvPr id="5" name="Dikdörtgen 4"/>
          <p:cNvSpPr/>
          <p:nvPr/>
        </p:nvSpPr>
        <p:spPr>
          <a:xfrm>
            <a:off x="825795" y="1796086"/>
            <a:ext cx="6096000" cy="1441420"/>
          </a:xfrm>
          <a:prstGeom prst="rect">
            <a:avLst/>
          </a:prstGeom>
        </p:spPr>
        <p:txBody>
          <a:bodyPr>
            <a:spAutoFit/>
          </a:bodyPr>
          <a:lstStyle/>
          <a:p>
            <a:pPr>
              <a:lnSpc>
                <a:spcPct val="150000"/>
              </a:lnSpc>
              <a:spcAft>
                <a:spcPts val="800"/>
              </a:spcAft>
            </a:pPr>
            <a:r>
              <a:rPr lang="en-US" b="1">
                <a:latin typeface="Times New Roman" panose="02020603050405020304" pitchFamily="18" charset="0"/>
                <a:ea typeface="Calibri" panose="020F0502020204030204" pitchFamily="34" charset="0"/>
                <a:cs typeface="Times New Roman" panose="02020603050405020304" pitchFamily="18" charset="0"/>
              </a:rPr>
              <a:t>Örneğin:</a:t>
            </a:r>
            <a:endParaRPr lang="tr-TR">
              <a:latin typeface="Times New Roman" panose="02020603050405020304" pitchFamily="18" charset="0"/>
              <a:ea typeface="Calibri" panose="020F0502020204030204" pitchFamily="34" charset="0"/>
              <a:cs typeface="Times New Roman" panose="02020603050405020304" pitchFamily="18" charset="0"/>
            </a:endParaRPr>
          </a:p>
          <a:p>
            <a:r>
              <a:rPr lang="en-US">
                <a:latin typeface="Times New Roman" panose="02020603050405020304" pitchFamily="18" charset="0"/>
                <a:ea typeface="Calibri" panose="020F0502020204030204" pitchFamily="34" charset="0"/>
              </a:rPr>
              <a:t>Signal reg : std_logic := ‘1</a:t>
            </a:r>
            <a:r>
              <a:rPr lang="en-US" smtClean="0">
                <a:latin typeface="Times New Roman" panose="02020603050405020304" pitchFamily="18" charset="0"/>
                <a:ea typeface="Calibri" panose="020F0502020204030204" pitchFamily="34" charset="0"/>
              </a:rPr>
              <a:t>’;</a:t>
            </a:r>
            <a:r>
              <a:rPr lang="tr-TR" smtClean="0">
                <a:latin typeface="Times New Roman" panose="02020603050405020304" pitchFamily="18" charset="0"/>
                <a:ea typeface="Calibri" panose="020F0502020204030204" pitchFamily="34" charset="0"/>
              </a:rPr>
              <a:t> -- </a:t>
            </a:r>
            <a:r>
              <a:rPr lang="en-US">
                <a:latin typeface="Times New Roman" panose="02020603050405020304" pitchFamily="18" charset="0"/>
                <a:ea typeface="Calibri" panose="020F0502020204030204" pitchFamily="34" charset="0"/>
              </a:rPr>
              <a:t>Bu bir ilk değer atamasıdır.</a:t>
            </a:r>
            <a:endParaRPr lang="tr-TR"/>
          </a:p>
          <a:p>
            <a:r>
              <a:rPr lang="en-US">
                <a:latin typeface="Times New Roman" panose="02020603050405020304" pitchFamily="18" charset="0"/>
                <a:ea typeface="Calibri" panose="020F0502020204030204" pitchFamily="34" charset="0"/>
              </a:rPr>
              <a:t/>
            </a:r>
            <a:br>
              <a:rPr lang="en-US">
                <a:latin typeface="Times New Roman" panose="02020603050405020304" pitchFamily="18" charset="0"/>
                <a:ea typeface="Calibri" panose="020F0502020204030204" pitchFamily="34" charset="0"/>
              </a:rPr>
            </a:br>
            <a:endParaRPr lang="tr-TR"/>
          </a:p>
        </p:txBody>
      </p:sp>
      <p:pic>
        <p:nvPicPr>
          <p:cNvPr id="6" name="Resim 5"/>
          <p:cNvPicPr/>
          <p:nvPr/>
        </p:nvPicPr>
        <p:blipFill>
          <a:blip r:embed="rId2"/>
          <a:stretch>
            <a:fillRect/>
          </a:stretch>
        </p:blipFill>
        <p:spPr>
          <a:xfrm>
            <a:off x="1733771" y="2802232"/>
            <a:ext cx="3724275" cy="2295525"/>
          </a:xfrm>
          <a:prstGeom prst="rect">
            <a:avLst/>
          </a:prstGeom>
        </p:spPr>
      </p:pic>
    </p:spTree>
    <p:extLst>
      <p:ext uri="{BB962C8B-B14F-4D97-AF65-F5344CB8AC3E}">
        <p14:creationId xmlns:p14="http://schemas.microsoft.com/office/powerpoint/2010/main" val="29535032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Unvan 1"/>
          <p:cNvSpPr txBox="1">
            <a:spLocks/>
          </p:cNvSpPr>
          <p:nvPr/>
        </p:nvSpPr>
        <p:spPr>
          <a:xfrm>
            <a:off x="0"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tr-TR" smtClean="0"/>
              <a:t>3. Değişken</a:t>
            </a:r>
            <a:endParaRPr lang="tr-TR"/>
          </a:p>
        </p:txBody>
      </p:sp>
      <p:sp>
        <p:nvSpPr>
          <p:cNvPr id="5" name="Dikdörtgen 4"/>
          <p:cNvSpPr/>
          <p:nvPr/>
        </p:nvSpPr>
        <p:spPr>
          <a:xfrm>
            <a:off x="581246" y="1083716"/>
            <a:ext cx="11305953" cy="1338828"/>
          </a:xfrm>
          <a:prstGeom prst="rect">
            <a:avLst/>
          </a:prstGeom>
        </p:spPr>
        <p:txBody>
          <a:bodyPr wrap="square">
            <a:spAutoFit/>
          </a:bodyPr>
          <a:lstStyle/>
          <a:p>
            <a:pPr>
              <a:lnSpc>
                <a:spcPct val="150000"/>
              </a:lnSpc>
              <a:spcAft>
                <a:spcPts val="800"/>
              </a:spcAft>
            </a:pPr>
            <a:r>
              <a:rPr lang="en-US">
                <a:latin typeface="Times New Roman" panose="02020603050405020304" pitchFamily="18" charset="0"/>
                <a:ea typeface="Calibri" panose="020F0502020204030204" pitchFamily="34" charset="0"/>
                <a:cs typeface="Times New Roman" panose="02020603050405020304" pitchFamily="18" charset="0"/>
              </a:rPr>
              <a:t>Değişkenlere atama işlemi sinyallerden farklı olarak “:=” sembol. Variable veri nesnesi ile signal veri nesnesi arasındaki en önemli fark, variable veri nesnesinin </a:t>
            </a:r>
            <a:r>
              <a:rPr lang="en-US" u="sng">
                <a:solidFill>
                  <a:srgbClr val="FF0000"/>
                </a:solidFill>
                <a:latin typeface="Times New Roman" panose="02020603050405020304" pitchFamily="18" charset="0"/>
                <a:ea typeface="Calibri" panose="020F0502020204030204" pitchFamily="34" charset="0"/>
                <a:cs typeface="Times New Roman" panose="02020603050405020304" pitchFamily="18" charset="0"/>
              </a:rPr>
              <a:t>içeriğinin hemen güncellenmesidir</a:t>
            </a:r>
            <a:r>
              <a:rPr lang="en-US">
                <a:latin typeface="Times New Roman" panose="02020603050405020304" pitchFamily="18" charset="0"/>
                <a:ea typeface="Calibri" panose="020F0502020204030204" pitchFamily="34" charset="0"/>
                <a:cs typeface="Times New Roman" panose="02020603050405020304" pitchFamily="18" charset="0"/>
              </a:rPr>
              <a:t>. Bu yüzden </a:t>
            </a:r>
            <a:r>
              <a:rPr lang="en-US">
                <a:solidFill>
                  <a:srgbClr val="FF0000"/>
                </a:solidFill>
                <a:latin typeface="Times New Roman" panose="02020603050405020304" pitchFamily="18" charset="0"/>
                <a:ea typeface="Calibri" panose="020F0502020204030204" pitchFamily="34" charset="0"/>
                <a:cs typeface="Times New Roman" panose="02020603050405020304" pitchFamily="18" charset="0"/>
              </a:rPr>
              <a:t>içeriğin sıklıkla değiştiği döngüler, değişken indisleri, saklanması gereken ara işlem değerleri vs gibi durumlarda kullanılmaktadır.</a:t>
            </a:r>
            <a:endParaRPr lang="tr-TR">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6" name="Resim 5"/>
          <p:cNvPicPr/>
          <p:nvPr/>
        </p:nvPicPr>
        <p:blipFill>
          <a:blip r:embed="rId2"/>
          <a:stretch>
            <a:fillRect/>
          </a:stretch>
        </p:blipFill>
        <p:spPr>
          <a:xfrm>
            <a:off x="971993" y="2655592"/>
            <a:ext cx="4038600" cy="2333625"/>
          </a:xfrm>
          <a:prstGeom prst="rect">
            <a:avLst/>
          </a:prstGeom>
          <a:ln>
            <a:solidFill>
              <a:schemeClr val="bg1">
                <a:lumMod val="50000"/>
              </a:schemeClr>
            </a:solidFill>
          </a:ln>
        </p:spPr>
      </p:pic>
    </p:spTree>
    <p:extLst>
      <p:ext uri="{BB962C8B-B14F-4D97-AF65-F5344CB8AC3E}">
        <p14:creationId xmlns:p14="http://schemas.microsoft.com/office/powerpoint/2010/main" val="14215839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ikdörtgen 3"/>
          <p:cNvSpPr/>
          <p:nvPr/>
        </p:nvSpPr>
        <p:spPr>
          <a:xfrm>
            <a:off x="404662" y="215006"/>
            <a:ext cx="4322658" cy="388696"/>
          </a:xfrm>
          <a:prstGeom prst="rect">
            <a:avLst/>
          </a:prstGeom>
        </p:spPr>
        <p:txBody>
          <a:bodyPr wrap="none">
            <a:spAutoFit/>
          </a:bodyPr>
          <a:lstStyle/>
          <a:p>
            <a:pPr>
              <a:lnSpc>
                <a:spcPct val="107000"/>
              </a:lnSpc>
              <a:spcAft>
                <a:spcPts val="800"/>
              </a:spcAft>
            </a:pPr>
            <a:r>
              <a:rPr lang="en-US" b="1" smtClean="0">
                <a:latin typeface="Times New Roman" panose="02020603050405020304" pitchFamily="18" charset="0"/>
                <a:ea typeface="Calibri" panose="020F0502020204030204" pitchFamily="34" charset="0"/>
                <a:cs typeface="Times New Roman" panose="02020603050405020304" pitchFamily="18" charset="0"/>
              </a:rPr>
              <a:t>Örnek: Synthesis of for loop with variable</a:t>
            </a:r>
            <a:endParaRPr lang="tr-TR">
              <a:latin typeface="Times New Roman" panose="02020603050405020304" pitchFamily="18" charset="0"/>
              <a:ea typeface="Calibri" panose="020F0502020204030204" pitchFamily="34" charset="0"/>
              <a:cs typeface="Times New Roman" panose="02020603050405020304" pitchFamily="18" charset="0"/>
            </a:endParaRPr>
          </a:p>
        </p:txBody>
      </p:sp>
      <p:sp>
        <p:nvSpPr>
          <p:cNvPr id="5" name="Dikdörtgen 4"/>
          <p:cNvSpPr/>
          <p:nvPr/>
        </p:nvSpPr>
        <p:spPr>
          <a:xfrm>
            <a:off x="404662" y="603702"/>
            <a:ext cx="11588864" cy="507831"/>
          </a:xfrm>
          <a:prstGeom prst="rect">
            <a:avLst/>
          </a:prstGeom>
        </p:spPr>
        <p:txBody>
          <a:bodyPr wrap="square">
            <a:spAutoFit/>
          </a:bodyPr>
          <a:lstStyle/>
          <a:p>
            <a:pPr>
              <a:lnSpc>
                <a:spcPct val="150000"/>
              </a:lnSpc>
              <a:spcAft>
                <a:spcPts val="800"/>
              </a:spcAft>
            </a:pPr>
            <a:r>
              <a:rPr lang="en-US">
                <a:latin typeface="Times New Roman" panose="02020603050405020304" pitchFamily="18" charset="0"/>
                <a:ea typeface="Calibri" panose="020F0502020204030204" pitchFamily="34" charset="0"/>
                <a:cs typeface="Times New Roman" panose="02020603050405020304" pitchFamily="18" charset="0"/>
              </a:rPr>
              <a:t>Bu örnekte for loop içerisinde combinational bir logic tasarımın variable kullanılarak gerçeklenmesi ifade edilmiştir.</a:t>
            </a:r>
            <a:endParaRPr lang="tr-TR">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6" name="Resim 5"/>
          <p:cNvPicPr/>
          <p:nvPr/>
        </p:nvPicPr>
        <p:blipFill>
          <a:blip r:embed="rId2"/>
          <a:stretch>
            <a:fillRect/>
          </a:stretch>
        </p:blipFill>
        <p:spPr>
          <a:xfrm>
            <a:off x="4017185" y="1367834"/>
            <a:ext cx="3590925" cy="2952750"/>
          </a:xfrm>
          <a:prstGeom prst="rect">
            <a:avLst/>
          </a:prstGeom>
        </p:spPr>
      </p:pic>
      <p:pic>
        <p:nvPicPr>
          <p:cNvPr id="7" name="Resim 6"/>
          <p:cNvPicPr/>
          <p:nvPr/>
        </p:nvPicPr>
        <p:blipFill>
          <a:blip r:embed="rId3"/>
          <a:stretch>
            <a:fillRect/>
          </a:stretch>
        </p:blipFill>
        <p:spPr>
          <a:xfrm>
            <a:off x="2938129" y="4757640"/>
            <a:ext cx="5940425" cy="868680"/>
          </a:xfrm>
          <a:prstGeom prst="rect">
            <a:avLst/>
          </a:prstGeom>
        </p:spPr>
      </p:pic>
    </p:spTree>
    <p:extLst>
      <p:ext uri="{BB962C8B-B14F-4D97-AF65-F5344CB8AC3E}">
        <p14:creationId xmlns:p14="http://schemas.microsoft.com/office/powerpoint/2010/main" val="21555183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487326" y="173739"/>
            <a:ext cx="10515600" cy="1325563"/>
          </a:xfrm>
        </p:spPr>
        <p:txBody>
          <a:bodyPr/>
          <a:lstStyle/>
          <a:p>
            <a:r>
              <a:rPr lang="en-US"/>
              <a:t>Differences between Signals and Variables</a:t>
            </a:r>
            <a:endParaRPr lang="tr-TR"/>
          </a:p>
        </p:txBody>
      </p:sp>
      <p:sp>
        <p:nvSpPr>
          <p:cNvPr id="3" name="İçerik Yer Tutucusu 2"/>
          <p:cNvSpPr>
            <a:spLocks noGrp="1"/>
          </p:cNvSpPr>
          <p:nvPr>
            <p:ph idx="1"/>
          </p:nvPr>
        </p:nvSpPr>
        <p:spPr>
          <a:xfrm>
            <a:off x="583019" y="1379058"/>
            <a:ext cx="10515600" cy="1183389"/>
          </a:xfrm>
        </p:spPr>
        <p:txBody>
          <a:bodyPr/>
          <a:lstStyle/>
          <a:p>
            <a:r>
              <a:rPr lang="en-US"/>
              <a:t>The most obvious difference is that variables use the := assignment symbol whereas signals use the &lt;= assignment symbol.</a:t>
            </a:r>
            <a:endParaRPr lang="tr-TR"/>
          </a:p>
          <a:p>
            <a:endParaRPr lang="tr-TR"/>
          </a:p>
        </p:txBody>
      </p:sp>
      <p:pic>
        <p:nvPicPr>
          <p:cNvPr id="4" name="Resim 3"/>
          <p:cNvPicPr>
            <a:picLocks noChangeAspect="1"/>
          </p:cNvPicPr>
          <p:nvPr/>
        </p:nvPicPr>
        <p:blipFill>
          <a:blip r:embed="rId2"/>
          <a:stretch>
            <a:fillRect/>
          </a:stretch>
        </p:blipFill>
        <p:spPr>
          <a:xfrm>
            <a:off x="1018904" y="2446511"/>
            <a:ext cx="6858721" cy="2956345"/>
          </a:xfrm>
          <a:prstGeom prst="rect">
            <a:avLst/>
          </a:prstGeom>
        </p:spPr>
      </p:pic>
    </p:spTree>
    <p:extLst>
      <p:ext uri="{BB962C8B-B14F-4D97-AF65-F5344CB8AC3E}">
        <p14:creationId xmlns:p14="http://schemas.microsoft.com/office/powerpoint/2010/main" val="10724592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Resim 3"/>
          <p:cNvPicPr>
            <a:picLocks noChangeAspect="1"/>
          </p:cNvPicPr>
          <p:nvPr/>
        </p:nvPicPr>
        <p:blipFill>
          <a:blip r:embed="rId2"/>
          <a:stretch>
            <a:fillRect/>
          </a:stretch>
        </p:blipFill>
        <p:spPr>
          <a:xfrm>
            <a:off x="1139870" y="592863"/>
            <a:ext cx="7860438" cy="5177003"/>
          </a:xfrm>
          <a:prstGeom prst="rect">
            <a:avLst/>
          </a:prstGeom>
        </p:spPr>
      </p:pic>
    </p:spTree>
    <p:extLst>
      <p:ext uri="{BB962C8B-B14F-4D97-AF65-F5344CB8AC3E}">
        <p14:creationId xmlns:p14="http://schemas.microsoft.com/office/powerpoint/2010/main" val="135286786"/>
      </p:ext>
    </p:extLst>
  </p:cSld>
  <p:clrMapOvr>
    <a:masterClrMapping/>
  </p:clrMapOvr>
</p:sld>
</file>

<file path=ppt/theme/theme1.xml><?xml version="1.0" encoding="utf-8"?>
<a:theme xmlns:a="http://schemas.openxmlformats.org/drawingml/2006/main" name="Office Teması">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eması">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1466</TotalTime>
  <Words>331</Words>
  <Application>Microsoft Office PowerPoint</Application>
  <PresentationFormat>Geniş ekran</PresentationFormat>
  <Paragraphs>28</Paragraphs>
  <Slides>12</Slides>
  <Notes>1</Notes>
  <HiddenSlides>0</HiddenSlides>
  <MMClips>0</MMClips>
  <ScaleCrop>false</ScaleCrop>
  <HeadingPairs>
    <vt:vector size="6" baseType="variant">
      <vt:variant>
        <vt:lpstr>Kullanılan Yazı Tipleri</vt:lpstr>
      </vt:variant>
      <vt:variant>
        <vt:i4>6</vt:i4>
      </vt:variant>
      <vt:variant>
        <vt:lpstr>Tema</vt:lpstr>
      </vt:variant>
      <vt:variant>
        <vt:i4>1</vt:i4>
      </vt:variant>
      <vt:variant>
        <vt:lpstr>Slayt Başlıkları</vt:lpstr>
      </vt:variant>
      <vt:variant>
        <vt:i4>12</vt:i4>
      </vt:variant>
    </vt:vector>
  </HeadingPairs>
  <TitlesOfParts>
    <vt:vector size="19" baseType="lpstr">
      <vt:lpstr>Arial</vt:lpstr>
      <vt:lpstr>Calibri</vt:lpstr>
      <vt:lpstr>Calibri Light</vt:lpstr>
      <vt:lpstr>Informal Roman</vt:lpstr>
      <vt:lpstr>Symbol</vt:lpstr>
      <vt:lpstr>Times New Roman</vt:lpstr>
      <vt:lpstr>Office Teması</vt:lpstr>
      <vt:lpstr>PowerPoint Sunusu</vt:lpstr>
      <vt:lpstr>Ders 3</vt:lpstr>
      <vt:lpstr>1. Sabit (Constant)</vt:lpstr>
      <vt:lpstr>Constant ve Generic farkı nedir? </vt:lpstr>
      <vt:lpstr> </vt:lpstr>
      <vt:lpstr>PowerPoint Sunusu</vt:lpstr>
      <vt:lpstr>PowerPoint Sunusu</vt:lpstr>
      <vt:lpstr>Differences between Signals and Variables</vt:lpstr>
      <vt:lpstr>PowerPoint Sunusu</vt:lpstr>
      <vt:lpstr>PowerPoint Sunusu</vt:lpstr>
      <vt:lpstr>PowerPoint Sunusu</vt:lpstr>
      <vt:lpstr>PowerPoint Sunusu</vt:lpstr>
    </vt:vector>
  </TitlesOfParts>
  <Company>NouS/TncTR</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Sunusu</dc:title>
  <dc:creator>Fatih Ilig</dc:creator>
  <cp:lastModifiedBy>Fatih Ilig</cp:lastModifiedBy>
  <cp:revision>73</cp:revision>
  <dcterms:created xsi:type="dcterms:W3CDTF">2021-10-07T19:14:53Z</dcterms:created>
  <dcterms:modified xsi:type="dcterms:W3CDTF">2021-11-10T20:12:23Z</dcterms:modified>
</cp:coreProperties>
</file>